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av" ContentType="audio/x-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9" r:id="rId3"/>
    <p:sldId id="283" r:id="rId4"/>
    <p:sldId id="288" r:id="rId5"/>
    <p:sldId id="289" r:id="rId6"/>
    <p:sldId id="292" r:id="rId7"/>
    <p:sldId id="290" r:id="rId8"/>
    <p:sldId id="293" r:id="rId9"/>
    <p:sldId id="291" r:id="rId10"/>
    <p:sldId id="272" r:id="rId11"/>
    <p:sldId id="273" r:id="rId12"/>
    <p:sldId id="274" r:id="rId13"/>
    <p:sldId id="275" r:id="rId14"/>
    <p:sldId id="276" r:id="rId15"/>
    <p:sldId id="277" r:id="rId16"/>
    <p:sldId id="278" r:id="rId17"/>
    <p:sldId id="279" r:id="rId18"/>
    <p:sldId id="280" r:id="rId19"/>
    <p:sldId id="287" r:id="rId20"/>
  </p:sldIdLst>
  <p:sldSz cx="9144000" cy="5143500" type="screen16x9"/>
  <p:notesSz cx="6858000" cy="9144000"/>
  <p:defaultTex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66FF"/>
    <a:srgbClr val="FF99FF"/>
    <a:srgbClr val="000000"/>
    <a:srgbClr val="0642BA"/>
    <a:srgbClr val="D60093"/>
    <a:srgbClr val="FF3399"/>
    <a:srgbClr val="0469BC"/>
    <a:srgbClr val="0932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312" y="17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2CA9C-B35F-4FF8-9831-948CBD48D2E7}"/>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777075E1-5498-40CB-AFAD-86D8923C0A74}"/>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AE8FC68B-500D-4280-840B-5749D0DE81FF}" type="datetimeFigureOut">
              <a:rPr lang="en-US"/>
              <a:pPr>
                <a:defRPr/>
              </a:pPr>
              <a:t>15-Sep-21</a:t>
            </a:fld>
            <a:endParaRPr lang="en-US"/>
          </a:p>
        </p:txBody>
      </p:sp>
      <p:sp>
        <p:nvSpPr>
          <p:cNvPr id="4" name="Slide Image Placeholder 3">
            <a:extLst>
              <a:ext uri="{FF2B5EF4-FFF2-40B4-BE49-F238E27FC236}">
                <a16:creationId xmlns:a16="http://schemas.microsoft.com/office/drawing/2014/main" id="{2C9CE6F0-C2C8-473C-9AAC-C31E717EE326}"/>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CD36266A-F241-4EA9-ABCD-0B648DC5ABA7}"/>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17474C7-20DA-45AF-AA34-35C4677D75D7}"/>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48F1DA11-AE42-4008-917A-A6FA582A041C}"/>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4D9702A-7547-4FF6-B5BC-AD108D906885}"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351E07C0-6894-41C9-A4B5-BB080F83C14F}"/>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21454B97-1219-4D0C-BA5A-F570CAF0B48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148" name="Slide Number Placeholder 3">
            <a:extLst>
              <a:ext uri="{FF2B5EF4-FFF2-40B4-BE49-F238E27FC236}">
                <a16:creationId xmlns:a16="http://schemas.microsoft.com/office/drawing/2014/main" id="{8E6C2682-2348-4C65-B9EB-1B797E1905C5}"/>
              </a:ext>
            </a:extLst>
          </p:cNvPr>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7A5314A1-C963-45A6-B098-2B080E3BA157}" type="slidenum">
              <a:rPr lang="en-US" altLang="en-US"/>
              <a:pPr eaLnBrk="1" hangingPunct="1"/>
              <a:t>1</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C6DA6E71-C347-419F-A84E-40470AC95E9E}"/>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1760D74C-CC85-46A7-8C8D-2276CCBA340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4" name="Slide Number Placeholder 3">
            <a:extLst>
              <a:ext uri="{FF2B5EF4-FFF2-40B4-BE49-F238E27FC236}">
                <a16:creationId xmlns:a16="http://schemas.microsoft.com/office/drawing/2014/main" id="{B4A34A9B-5669-4166-8EA9-40A525CC11B1}"/>
              </a:ext>
            </a:extLst>
          </p:cNvPr>
          <p:cNvSpPr>
            <a:spLocks noGrp="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F2906015-D898-4DD7-B94E-54CCAA1C82E3}" type="slidenum">
              <a:rPr lang="en-US" altLang="en-US"/>
              <a:pPr eaLnBrk="1" hangingPunct="1"/>
              <a:t>2</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780B9228-E422-451A-A851-8E7F49F4DA83}"/>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6ABFBF42-E156-4432-9813-0C5FCB8148B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4" name="Slide Number Placeholder 3">
            <a:extLst>
              <a:ext uri="{FF2B5EF4-FFF2-40B4-BE49-F238E27FC236}">
                <a16:creationId xmlns:a16="http://schemas.microsoft.com/office/drawing/2014/main" id="{17F55633-4046-4889-A76A-35535412868E}"/>
              </a:ext>
            </a:extLst>
          </p:cNvPr>
          <p:cNvSpPr>
            <a:spLocks noGrp="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8FC1DFDE-1118-4A58-B480-0827DE0D3516}" type="slidenum">
              <a:rPr lang="en-US" altLang="en-US">
                <a:solidFill>
                  <a:srgbClr val="000000"/>
                </a:solidFill>
              </a:rPr>
              <a:pPr eaLnBrk="1" hangingPunct="1"/>
              <a:t>3</a:t>
            </a:fld>
            <a:endParaRPr lang="en-US" altLang="en-US">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780B9228-E422-451A-A851-8E7F49F4DA83}"/>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6ABFBF42-E156-4432-9813-0C5FCB8148B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4" name="Slide Number Placeholder 3">
            <a:extLst>
              <a:ext uri="{FF2B5EF4-FFF2-40B4-BE49-F238E27FC236}">
                <a16:creationId xmlns:a16="http://schemas.microsoft.com/office/drawing/2014/main" id="{17F55633-4046-4889-A76A-35535412868E}"/>
              </a:ext>
            </a:extLst>
          </p:cNvPr>
          <p:cNvSpPr>
            <a:spLocks noGrp="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8FC1DFDE-1118-4A58-B480-0827DE0D3516}" type="slidenum">
              <a:rPr lang="en-US" altLang="en-US">
                <a:solidFill>
                  <a:srgbClr val="000000"/>
                </a:solidFill>
              </a:rPr>
              <a:pPr eaLnBrk="1" hangingPunct="1"/>
              <a:t>4</a:t>
            </a:fld>
            <a:endParaRPr lang="en-US" altLang="en-US">
              <a:solidFill>
                <a:srgbClr val="000000"/>
              </a:solidFill>
            </a:endParaRPr>
          </a:p>
        </p:txBody>
      </p:sp>
    </p:spTree>
    <p:extLst>
      <p:ext uri="{BB962C8B-B14F-4D97-AF65-F5344CB8AC3E}">
        <p14:creationId xmlns:p14="http://schemas.microsoft.com/office/powerpoint/2010/main" val="2308744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780B9228-E422-451A-A851-8E7F49F4DA83}"/>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6ABFBF42-E156-4432-9813-0C5FCB8148B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4" name="Slide Number Placeholder 3">
            <a:extLst>
              <a:ext uri="{FF2B5EF4-FFF2-40B4-BE49-F238E27FC236}">
                <a16:creationId xmlns:a16="http://schemas.microsoft.com/office/drawing/2014/main" id="{17F55633-4046-4889-A76A-35535412868E}"/>
              </a:ext>
            </a:extLst>
          </p:cNvPr>
          <p:cNvSpPr>
            <a:spLocks noGrp="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8FC1DFDE-1118-4A58-B480-0827DE0D3516}" type="slidenum">
              <a:rPr lang="en-US" altLang="en-US">
                <a:solidFill>
                  <a:srgbClr val="000000"/>
                </a:solidFill>
              </a:rPr>
              <a:pPr eaLnBrk="1" hangingPunct="1"/>
              <a:t>5</a:t>
            </a:fld>
            <a:endParaRPr lang="en-US" altLang="en-US">
              <a:solidFill>
                <a:srgbClr val="000000"/>
              </a:solidFill>
            </a:endParaRPr>
          </a:p>
        </p:txBody>
      </p:sp>
    </p:spTree>
    <p:extLst>
      <p:ext uri="{BB962C8B-B14F-4D97-AF65-F5344CB8AC3E}">
        <p14:creationId xmlns:p14="http://schemas.microsoft.com/office/powerpoint/2010/main" val="21398888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780B9228-E422-451A-A851-8E7F49F4DA83}"/>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6ABFBF42-E156-4432-9813-0C5FCB8148B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4" name="Slide Number Placeholder 3">
            <a:extLst>
              <a:ext uri="{FF2B5EF4-FFF2-40B4-BE49-F238E27FC236}">
                <a16:creationId xmlns:a16="http://schemas.microsoft.com/office/drawing/2014/main" id="{17F55633-4046-4889-A76A-35535412868E}"/>
              </a:ext>
            </a:extLst>
          </p:cNvPr>
          <p:cNvSpPr>
            <a:spLocks noGrp="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8FC1DFDE-1118-4A58-B480-0827DE0D3516}" type="slidenum">
              <a:rPr lang="en-US" altLang="en-US">
                <a:solidFill>
                  <a:srgbClr val="000000"/>
                </a:solidFill>
              </a:rPr>
              <a:pPr eaLnBrk="1" hangingPunct="1"/>
              <a:t>6</a:t>
            </a:fld>
            <a:endParaRPr lang="en-US" altLang="en-US">
              <a:solidFill>
                <a:srgbClr val="000000"/>
              </a:solidFill>
            </a:endParaRPr>
          </a:p>
        </p:txBody>
      </p:sp>
    </p:spTree>
    <p:extLst>
      <p:ext uri="{BB962C8B-B14F-4D97-AF65-F5344CB8AC3E}">
        <p14:creationId xmlns:p14="http://schemas.microsoft.com/office/powerpoint/2010/main" val="3397648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780B9228-E422-451A-A851-8E7F49F4DA83}"/>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6ABFBF42-E156-4432-9813-0C5FCB8148B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4" name="Slide Number Placeholder 3">
            <a:extLst>
              <a:ext uri="{FF2B5EF4-FFF2-40B4-BE49-F238E27FC236}">
                <a16:creationId xmlns:a16="http://schemas.microsoft.com/office/drawing/2014/main" id="{17F55633-4046-4889-A76A-35535412868E}"/>
              </a:ext>
            </a:extLst>
          </p:cNvPr>
          <p:cNvSpPr>
            <a:spLocks noGrp="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8FC1DFDE-1118-4A58-B480-0827DE0D3516}" type="slidenum">
              <a:rPr lang="en-US" altLang="en-US">
                <a:solidFill>
                  <a:srgbClr val="000000"/>
                </a:solidFill>
              </a:rPr>
              <a:pPr eaLnBrk="1" hangingPunct="1"/>
              <a:t>7</a:t>
            </a:fld>
            <a:endParaRPr lang="en-US" altLang="en-US">
              <a:solidFill>
                <a:srgbClr val="000000"/>
              </a:solidFill>
            </a:endParaRPr>
          </a:p>
        </p:txBody>
      </p:sp>
    </p:spTree>
    <p:extLst>
      <p:ext uri="{BB962C8B-B14F-4D97-AF65-F5344CB8AC3E}">
        <p14:creationId xmlns:p14="http://schemas.microsoft.com/office/powerpoint/2010/main" val="294246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780B9228-E422-451A-A851-8E7F49F4DA83}"/>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6ABFBF42-E156-4432-9813-0C5FCB8148B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4" name="Slide Number Placeholder 3">
            <a:extLst>
              <a:ext uri="{FF2B5EF4-FFF2-40B4-BE49-F238E27FC236}">
                <a16:creationId xmlns:a16="http://schemas.microsoft.com/office/drawing/2014/main" id="{17F55633-4046-4889-A76A-35535412868E}"/>
              </a:ext>
            </a:extLst>
          </p:cNvPr>
          <p:cNvSpPr>
            <a:spLocks noGrp="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8FC1DFDE-1118-4A58-B480-0827DE0D3516}" type="slidenum">
              <a:rPr lang="en-US" altLang="en-US">
                <a:solidFill>
                  <a:srgbClr val="000000"/>
                </a:solidFill>
              </a:rPr>
              <a:pPr eaLnBrk="1" hangingPunct="1"/>
              <a:t>8</a:t>
            </a:fld>
            <a:endParaRPr lang="en-US" altLang="en-US">
              <a:solidFill>
                <a:srgbClr val="000000"/>
              </a:solidFill>
            </a:endParaRPr>
          </a:p>
        </p:txBody>
      </p:sp>
    </p:spTree>
    <p:extLst>
      <p:ext uri="{BB962C8B-B14F-4D97-AF65-F5344CB8AC3E}">
        <p14:creationId xmlns:p14="http://schemas.microsoft.com/office/powerpoint/2010/main" val="3830935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780B9228-E422-451A-A851-8E7F49F4DA83}"/>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6ABFBF42-E156-4432-9813-0C5FCB8148B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4" name="Slide Number Placeholder 3">
            <a:extLst>
              <a:ext uri="{FF2B5EF4-FFF2-40B4-BE49-F238E27FC236}">
                <a16:creationId xmlns:a16="http://schemas.microsoft.com/office/drawing/2014/main" id="{17F55633-4046-4889-A76A-35535412868E}"/>
              </a:ext>
            </a:extLst>
          </p:cNvPr>
          <p:cNvSpPr>
            <a:spLocks noGrp="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8FC1DFDE-1118-4A58-B480-0827DE0D3516}" type="slidenum">
              <a:rPr lang="en-US" altLang="en-US">
                <a:solidFill>
                  <a:srgbClr val="000000"/>
                </a:solidFill>
              </a:rPr>
              <a:pPr eaLnBrk="1" hangingPunct="1"/>
              <a:t>9</a:t>
            </a:fld>
            <a:endParaRPr lang="en-US" altLang="en-US">
              <a:solidFill>
                <a:srgbClr val="000000"/>
              </a:solidFill>
            </a:endParaRPr>
          </a:p>
        </p:txBody>
      </p:sp>
    </p:spTree>
    <p:extLst>
      <p:ext uri="{BB962C8B-B14F-4D97-AF65-F5344CB8AC3E}">
        <p14:creationId xmlns:p14="http://schemas.microsoft.com/office/powerpoint/2010/main" val="326800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2A25D4F-853D-43FC-B5D8-39D8D9704E91}"/>
              </a:ext>
            </a:extLst>
          </p:cNvPr>
          <p:cNvSpPr>
            <a:spLocks noGrp="1"/>
          </p:cNvSpPr>
          <p:nvPr>
            <p:ph type="dt" sz="half" idx="10"/>
          </p:nvPr>
        </p:nvSpPr>
        <p:spPr/>
        <p:txBody>
          <a:bodyPr/>
          <a:lstStyle>
            <a:lvl1pPr>
              <a:defRPr/>
            </a:lvl1pPr>
          </a:lstStyle>
          <a:p>
            <a:pPr>
              <a:defRPr/>
            </a:pPr>
            <a:fld id="{5B79F7CC-EDEA-4DF6-B1FC-F7EC5347C7EC}" type="datetimeFigureOut">
              <a:rPr lang="en-US"/>
              <a:pPr>
                <a:defRPr/>
              </a:pPr>
              <a:t>15-Sep-21</a:t>
            </a:fld>
            <a:endParaRPr lang="en-US"/>
          </a:p>
        </p:txBody>
      </p:sp>
      <p:sp>
        <p:nvSpPr>
          <p:cNvPr id="5" name="Footer Placeholder 4">
            <a:extLst>
              <a:ext uri="{FF2B5EF4-FFF2-40B4-BE49-F238E27FC236}">
                <a16:creationId xmlns:a16="http://schemas.microsoft.com/office/drawing/2014/main" id="{39993E30-D10E-4512-8C39-29B954F2BC7B}"/>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6CCEBBC-19D3-4935-9369-515366597805}"/>
              </a:ext>
            </a:extLst>
          </p:cNvPr>
          <p:cNvSpPr>
            <a:spLocks noGrp="1"/>
          </p:cNvSpPr>
          <p:nvPr>
            <p:ph type="sldNum" sz="quarter" idx="12"/>
          </p:nvPr>
        </p:nvSpPr>
        <p:spPr/>
        <p:txBody>
          <a:bodyPr/>
          <a:lstStyle>
            <a:lvl1pPr>
              <a:defRPr/>
            </a:lvl1pPr>
          </a:lstStyle>
          <a:p>
            <a:fld id="{055A093E-528A-49FC-98A4-8F5655D82862}" type="slidenum">
              <a:rPr lang="en-US" altLang="en-US"/>
              <a:pPr/>
              <a:t>‹#›</a:t>
            </a:fld>
            <a:endParaRPr lang="en-US" altLang="en-US"/>
          </a:p>
        </p:txBody>
      </p:sp>
    </p:spTree>
    <p:extLst>
      <p:ext uri="{BB962C8B-B14F-4D97-AF65-F5344CB8AC3E}">
        <p14:creationId xmlns:p14="http://schemas.microsoft.com/office/powerpoint/2010/main" val="12489766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F1EDFC-799B-46BC-8333-E03A7FF05C17}"/>
              </a:ext>
            </a:extLst>
          </p:cNvPr>
          <p:cNvSpPr>
            <a:spLocks noGrp="1"/>
          </p:cNvSpPr>
          <p:nvPr>
            <p:ph type="dt" sz="half" idx="10"/>
          </p:nvPr>
        </p:nvSpPr>
        <p:spPr/>
        <p:txBody>
          <a:bodyPr/>
          <a:lstStyle>
            <a:lvl1pPr>
              <a:defRPr/>
            </a:lvl1pPr>
          </a:lstStyle>
          <a:p>
            <a:pPr>
              <a:defRPr/>
            </a:pPr>
            <a:fld id="{4CBE036C-32AF-43D8-A743-3DCEB71144E3}" type="datetimeFigureOut">
              <a:rPr lang="en-US"/>
              <a:pPr>
                <a:defRPr/>
              </a:pPr>
              <a:t>15-Sep-21</a:t>
            </a:fld>
            <a:endParaRPr lang="en-US"/>
          </a:p>
        </p:txBody>
      </p:sp>
      <p:sp>
        <p:nvSpPr>
          <p:cNvPr id="5" name="Footer Placeholder 4">
            <a:extLst>
              <a:ext uri="{FF2B5EF4-FFF2-40B4-BE49-F238E27FC236}">
                <a16:creationId xmlns:a16="http://schemas.microsoft.com/office/drawing/2014/main" id="{8C2AD7FE-30AF-45E9-9E5A-C32B7BB55C1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EEE700D-4F44-4B46-A5B7-34D32E66FD7B}"/>
              </a:ext>
            </a:extLst>
          </p:cNvPr>
          <p:cNvSpPr>
            <a:spLocks noGrp="1"/>
          </p:cNvSpPr>
          <p:nvPr>
            <p:ph type="sldNum" sz="quarter" idx="12"/>
          </p:nvPr>
        </p:nvSpPr>
        <p:spPr/>
        <p:txBody>
          <a:bodyPr/>
          <a:lstStyle>
            <a:lvl1pPr>
              <a:defRPr/>
            </a:lvl1pPr>
          </a:lstStyle>
          <a:p>
            <a:fld id="{42566C48-19AF-42F1-B469-D7AD73955975}" type="slidenum">
              <a:rPr lang="en-US" altLang="en-US"/>
              <a:pPr/>
              <a:t>‹#›</a:t>
            </a:fld>
            <a:endParaRPr lang="en-US" altLang="en-US"/>
          </a:p>
        </p:txBody>
      </p:sp>
    </p:spTree>
    <p:extLst>
      <p:ext uri="{BB962C8B-B14F-4D97-AF65-F5344CB8AC3E}">
        <p14:creationId xmlns:p14="http://schemas.microsoft.com/office/powerpoint/2010/main" val="1875317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68F83F-661D-4B0A-A1C5-2A9A58F3754A}"/>
              </a:ext>
            </a:extLst>
          </p:cNvPr>
          <p:cNvSpPr>
            <a:spLocks noGrp="1"/>
          </p:cNvSpPr>
          <p:nvPr>
            <p:ph type="dt" sz="half" idx="10"/>
          </p:nvPr>
        </p:nvSpPr>
        <p:spPr/>
        <p:txBody>
          <a:bodyPr/>
          <a:lstStyle>
            <a:lvl1pPr>
              <a:defRPr/>
            </a:lvl1pPr>
          </a:lstStyle>
          <a:p>
            <a:pPr>
              <a:defRPr/>
            </a:pPr>
            <a:fld id="{3E2C0728-BCC7-4408-BE47-1BD31FACC8C0}" type="datetimeFigureOut">
              <a:rPr lang="en-US"/>
              <a:pPr>
                <a:defRPr/>
              </a:pPr>
              <a:t>15-Sep-21</a:t>
            </a:fld>
            <a:endParaRPr lang="en-US"/>
          </a:p>
        </p:txBody>
      </p:sp>
      <p:sp>
        <p:nvSpPr>
          <p:cNvPr id="5" name="Footer Placeholder 4">
            <a:extLst>
              <a:ext uri="{FF2B5EF4-FFF2-40B4-BE49-F238E27FC236}">
                <a16:creationId xmlns:a16="http://schemas.microsoft.com/office/drawing/2014/main" id="{8C083BEF-DB74-4959-A43E-198F5B9A69E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50DCD3E-BADE-454D-9224-95EC43C7CD85}"/>
              </a:ext>
            </a:extLst>
          </p:cNvPr>
          <p:cNvSpPr>
            <a:spLocks noGrp="1"/>
          </p:cNvSpPr>
          <p:nvPr>
            <p:ph type="sldNum" sz="quarter" idx="12"/>
          </p:nvPr>
        </p:nvSpPr>
        <p:spPr/>
        <p:txBody>
          <a:bodyPr/>
          <a:lstStyle>
            <a:lvl1pPr>
              <a:defRPr/>
            </a:lvl1pPr>
          </a:lstStyle>
          <a:p>
            <a:fld id="{93BFA318-B54D-4DDA-92CB-3472264E61B2}" type="slidenum">
              <a:rPr lang="en-US" altLang="en-US"/>
              <a:pPr/>
              <a:t>‹#›</a:t>
            </a:fld>
            <a:endParaRPr lang="en-US" altLang="en-US"/>
          </a:p>
        </p:txBody>
      </p:sp>
    </p:spTree>
    <p:extLst>
      <p:ext uri="{BB962C8B-B14F-4D97-AF65-F5344CB8AC3E}">
        <p14:creationId xmlns:p14="http://schemas.microsoft.com/office/powerpoint/2010/main" val="1873600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E1F391-1143-4848-B0BC-1AF24E28B5B2}"/>
              </a:ext>
            </a:extLst>
          </p:cNvPr>
          <p:cNvSpPr>
            <a:spLocks noGrp="1"/>
          </p:cNvSpPr>
          <p:nvPr>
            <p:ph type="dt" sz="half" idx="10"/>
          </p:nvPr>
        </p:nvSpPr>
        <p:spPr/>
        <p:txBody>
          <a:bodyPr/>
          <a:lstStyle>
            <a:lvl1pPr>
              <a:defRPr/>
            </a:lvl1pPr>
          </a:lstStyle>
          <a:p>
            <a:pPr>
              <a:defRPr/>
            </a:pPr>
            <a:fld id="{CFFFB718-60A5-4AB2-BAAC-10F5B6C9120E}" type="datetimeFigureOut">
              <a:rPr lang="en-US"/>
              <a:pPr>
                <a:defRPr/>
              </a:pPr>
              <a:t>15-Sep-21</a:t>
            </a:fld>
            <a:endParaRPr lang="en-US"/>
          </a:p>
        </p:txBody>
      </p:sp>
      <p:sp>
        <p:nvSpPr>
          <p:cNvPr id="5" name="Footer Placeholder 4">
            <a:extLst>
              <a:ext uri="{FF2B5EF4-FFF2-40B4-BE49-F238E27FC236}">
                <a16:creationId xmlns:a16="http://schemas.microsoft.com/office/drawing/2014/main" id="{45DDCB2B-B8E7-4EEE-BF04-BA9A6B85A19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9EA83B3-8D6E-4488-8ADA-32421CED3F09}"/>
              </a:ext>
            </a:extLst>
          </p:cNvPr>
          <p:cNvSpPr>
            <a:spLocks noGrp="1"/>
          </p:cNvSpPr>
          <p:nvPr>
            <p:ph type="sldNum" sz="quarter" idx="12"/>
          </p:nvPr>
        </p:nvSpPr>
        <p:spPr/>
        <p:txBody>
          <a:bodyPr/>
          <a:lstStyle>
            <a:lvl1pPr>
              <a:defRPr/>
            </a:lvl1pPr>
          </a:lstStyle>
          <a:p>
            <a:fld id="{5BEBBAAC-A82E-41FC-8757-954FE8251F34}" type="slidenum">
              <a:rPr lang="en-US" altLang="en-US"/>
              <a:pPr/>
              <a:t>‹#›</a:t>
            </a:fld>
            <a:endParaRPr lang="en-US" altLang="en-US"/>
          </a:p>
        </p:txBody>
      </p:sp>
    </p:spTree>
    <p:extLst>
      <p:ext uri="{BB962C8B-B14F-4D97-AF65-F5344CB8AC3E}">
        <p14:creationId xmlns:p14="http://schemas.microsoft.com/office/powerpoint/2010/main" val="11711721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914DD88-A3FB-45B0-AC5F-075579D3CAC6}"/>
              </a:ext>
            </a:extLst>
          </p:cNvPr>
          <p:cNvSpPr>
            <a:spLocks noGrp="1"/>
          </p:cNvSpPr>
          <p:nvPr>
            <p:ph type="dt" sz="half" idx="10"/>
          </p:nvPr>
        </p:nvSpPr>
        <p:spPr/>
        <p:txBody>
          <a:bodyPr/>
          <a:lstStyle>
            <a:lvl1pPr>
              <a:defRPr/>
            </a:lvl1pPr>
          </a:lstStyle>
          <a:p>
            <a:pPr>
              <a:defRPr/>
            </a:pPr>
            <a:fld id="{69654AA5-CCCD-4886-94C9-9210FD3711D6}" type="datetimeFigureOut">
              <a:rPr lang="en-US"/>
              <a:pPr>
                <a:defRPr/>
              </a:pPr>
              <a:t>15-Sep-21</a:t>
            </a:fld>
            <a:endParaRPr lang="en-US"/>
          </a:p>
        </p:txBody>
      </p:sp>
      <p:sp>
        <p:nvSpPr>
          <p:cNvPr id="5" name="Footer Placeholder 4">
            <a:extLst>
              <a:ext uri="{FF2B5EF4-FFF2-40B4-BE49-F238E27FC236}">
                <a16:creationId xmlns:a16="http://schemas.microsoft.com/office/drawing/2014/main" id="{24BF4816-9F46-4C62-94DD-CA72801CA6B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AC85012-4D07-4598-BEDC-12E5E81B87C6}"/>
              </a:ext>
            </a:extLst>
          </p:cNvPr>
          <p:cNvSpPr>
            <a:spLocks noGrp="1"/>
          </p:cNvSpPr>
          <p:nvPr>
            <p:ph type="sldNum" sz="quarter" idx="12"/>
          </p:nvPr>
        </p:nvSpPr>
        <p:spPr/>
        <p:txBody>
          <a:bodyPr/>
          <a:lstStyle>
            <a:lvl1pPr>
              <a:defRPr/>
            </a:lvl1pPr>
          </a:lstStyle>
          <a:p>
            <a:fld id="{5A5399B7-EC5F-4971-8A1F-497B4E38CC2F}" type="slidenum">
              <a:rPr lang="en-US" altLang="en-US"/>
              <a:pPr/>
              <a:t>‹#›</a:t>
            </a:fld>
            <a:endParaRPr lang="en-US" altLang="en-US"/>
          </a:p>
        </p:txBody>
      </p:sp>
    </p:spTree>
    <p:extLst>
      <p:ext uri="{BB962C8B-B14F-4D97-AF65-F5344CB8AC3E}">
        <p14:creationId xmlns:p14="http://schemas.microsoft.com/office/powerpoint/2010/main" val="3756100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BDD44F37-5BF0-4A4E-806D-5E313C403643}"/>
              </a:ext>
            </a:extLst>
          </p:cNvPr>
          <p:cNvSpPr>
            <a:spLocks noGrp="1"/>
          </p:cNvSpPr>
          <p:nvPr>
            <p:ph type="dt" sz="half" idx="10"/>
          </p:nvPr>
        </p:nvSpPr>
        <p:spPr/>
        <p:txBody>
          <a:bodyPr/>
          <a:lstStyle>
            <a:lvl1pPr>
              <a:defRPr/>
            </a:lvl1pPr>
          </a:lstStyle>
          <a:p>
            <a:pPr>
              <a:defRPr/>
            </a:pPr>
            <a:fld id="{12BBFFEA-9AAD-4934-AC6E-3330725CFD8D}" type="datetimeFigureOut">
              <a:rPr lang="en-US"/>
              <a:pPr>
                <a:defRPr/>
              </a:pPr>
              <a:t>15-Sep-21</a:t>
            </a:fld>
            <a:endParaRPr lang="en-US"/>
          </a:p>
        </p:txBody>
      </p:sp>
      <p:sp>
        <p:nvSpPr>
          <p:cNvPr id="6" name="Footer Placeholder 4">
            <a:extLst>
              <a:ext uri="{FF2B5EF4-FFF2-40B4-BE49-F238E27FC236}">
                <a16:creationId xmlns:a16="http://schemas.microsoft.com/office/drawing/2014/main" id="{85C98E5C-5732-4F63-AF13-3477A27E966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897C964-9E20-464F-81BB-19EE405779AB}"/>
              </a:ext>
            </a:extLst>
          </p:cNvPr>
          <p:cNvSpPr>
            <a:spLocks noGrp="1"/>
          </p:cNvSpPr>
          <p:nvPr>
            <p:ph type="sldNum" sz="quarter" idx="12"/>
          </p:nvPr>
        </p:nvSpPr>
        <p:spPr/>
        <p:txBody>
          <a:bodyPr/>
          <a:lstStyle>
            <a:lvl1pPr>
              <a:defRPr/>
            </a:lvl1pPr>
          </a:lstStyle>
          <a:p>
            <a:fld id="{15C5B014-26CE-40D1-8EF9-3626FC587CDF}" type="slidenum">
              <a:rPr lang="en-US" altLang="en-US"/>
              <a:pPr/>
              <a:t>‹#›</a:t>
            </a:fld>
            <a:endParaRPr lang="en-US" altLang="en-US"/>
          </a:p>
        </p:txBody>
      </p:sp>
    </p:spTree>
    <p:extLst>
      <p:ext uri="{BB962C8B-B14F-4D97-AF65-F5344CB8AC3E}">
        <p14:creationId xmlns:p14="http://schemas.microsoft.com/office/powerpoint/2010/main" val="2599990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A6D951F9-9F7A-470C-82E1-FC96BFEAE72D}"/>
              </a:ext>
            </a:extLst>
          </p:cNvPr>
          <p:cNvSpPr>
            <a:spLocks noGrp="1"/>
          </p:cNvSpPr>
          <p:nvPr>
            <p:ph type="dt" sz="half" idx="10"/>
          </p:nvPr>
        </p:nvSpPr>
        <p:spPr/>
        <p:txBody>
          <a:bodyPr/>
          <a:lstStyle>
            <a:lvl1pPr>
              <a:defRPr/>
            </a:lvl1pPr>
          </a:lstStyle>
          <a:p>
            <a:pPr>
              <a:defRPr/>
            </a:pPr>
            <a:fld id="{534D77A4-E353-4CC3-890F-E51B366EDDE1}" type="datetimeFigureOut">
              <a:rPr lang="en-US"/>
              <a:pPr>
                <a:defRPr/>
              </a:pPr>
              <a:t>15-Sep-21</a:t>
            </a:fld>
            <a:endParaRPr lang="en-US"/>
          </a:p>
        </p:txBody>
      </p:sp>
      <p:sp>
        <p:nvSpPr>
          <p:cNvPr id="8" name="Footer Placeholder 4">
            <a:extLst>
              <a:ext uri="{FF2B5EF4-FFF2-40B4-BE49-F238E27FC236}">
                <a16:creationId xmlns:a16="http://schemas.microsoft.com/office/drawing/2014/main" id="{504B6BEB-2FA1-4A8D-AF3F-B7753E116A66}"/>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11068E17-E73A-47F0-9E45-774B3A112F6D}"/>
              </a:ext>
            </a:extLst>
          </p:cNvPr>
          <p:cNvSpPr>
            <a:spLocks noGrp="1"/>
          </p:cNvSpPr>
          <p:nvPr>
            <p:ph type="sldNum" sz="quarter" idx="12"/>
          </p:nvPr>
        </p:nvSpPr>
        <p:spPr/>
        <p:txBody>
          <a:bodyPr/>
          <a:lstStyle>
            <a:lvl1pPr>
              <a:defRPr/>
            </a:lvl1pPr>
          </a:lstStyle>
          <a:p>
            <a:fld id="{71A729BA-030F-4D14-971C-BD5D46860E19}" type="slidenum">
              <a:rPr lang="en-US" altLang="en-US"/>
              <a:pPr/>
              <a:t>‹#›</a:t>
            </a:fld>
            <a:endParaRPr lang="en-US" altLang="en-US"/>
          </a:p>
        </p:txBody>
      </p:sp>
    </p:spTree>
    <p:extLst>
      <p:ext uri="{BB962C8B-B14F-4D97-AF65-F5344CB8AC3E}">
        <p14:creationId xmlns:p14="http://schemas.microsoft.com/office/powerpoint/2010/main" val="828154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3852FDF3-6CCC-441F-9723-69852D463316}"/>
              </a:ext>
            </a:extLst>
          </p:cNvPr>
          <p:cNvSpPr>
            <a:spLocks noGrp="1"/>
          </p:cNvSpPr>
          <p:nvPr>
            <p:ph type="dt" sz="half" idx="10"/>
          </p:nvPr>
        </p:nvSpPr>
        <p:spPr/>
        <p:txBody>
          <a:bodyPr/>
          <a:lstStyle>
            <a:lvl1pPr>
              <a:defRPr/>
            </a:lvl1pPr>
          </a:lstStyle>
          <a:p>
            <a:pPr>
              <a:defRPr/>
            </a:pPr>
            <a:fld id="{6C7FC52D-02F8-4DEA-9312-E6D1621FC4AC}" type="datetimeFigureOut">
              <a:rPr lang="en-US"/>
              <a:pPr>
                <a:defRPr/>
              </a:pPr>
              <a:t>15-Sep-21</a:t>
            </a:fld>
            <a:endParaRPr lang="en-US"/>
          </a:p>
        </p:txBody>
      </p:sp>
      <p:sp>
        <p:nvSpPr>
          <p:cNvPr id="4" name="Footer Placeholder 4">
            <a:extLst>
              <a:ext uri="{FF2B5EF4-FFF2-40B4-BE49-F238E27FC236}">
                <a16:creationId xmlns:a16="http://schemas.microsoft.com/office/drawing/2014/main" id="{5C3672EE-3B5F-4777-AC3F-28BFB6A8A4BE}"/>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0E8BB0F9-F9B2-4F68-AE15-9FB1D97AA889}"/>
              </a:ext>
            </a:extLst>
          </p:cNvPr>
          <p:cNvSpPr>
            <a:spLocks noGrp="1"/>
          </p:cNvSpPr>
          <p:nvPr>
            <p:ph type="sldNum" sz="quarter" idx="12"/>
          </p:nvPr>
        </p:nvSpPr>
        <p:spPr/>
        <p:txBody>
          <a:bodyPr/>
          <a:lstStyle>
            <a:lvl1pPr>
              <a:defRPr/>
            </a:lvl1pPr>
          </a:lstStyle>
          <a:p>
            <a:fld id="{9C5F91AE-E65D-4323-B763-DF0B7D007D7B}" type="slidenum">
              <a:rPr lang="en-US" altLang="en-US"/>
              <a:pPr/>
              <a:t>‹#›</a:t>
            </a:fld>
            <a:endParaRPr lang="en-US" altLang="en-US"/>
          </a:p>
        </p:txBody>
      </p:sp>
    </p:spTree>
    <p:extLst>
      <p:ext uri="{BB962C8B-B14F-4D97-AF65-F5344CB8AC3E}">
        <p14:creationId xmlns:p14="http://schemas.microsoft.com/office/powerpoint/2010/main" val="907043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00066769-DE41-4FCC-8DA8-F242066C36E9}"/>
              </a:ext>
            </a:extLst>
          </p:cNvPr>
          <p:cNvSpPr>
            <a:spLocks noGrp="1"/>
          </p:cNvSpPr>
          <p:nvPr>
            <p:ph type="dt" sz="half" idx="10"/>
          </p:nvPr>
        </p:nvSpPr>
        <p:spPr/>
        <p:txBody>
          <a:bodyPr/>
          <a:lstStyle>
            <a:lvl1pPr>
              <a:defRPr/>
            </a:lvl1pPr>
          </a:lstStyle>
          <a:p>
            <a:pPr>
              <a:defRPr/>
            </a:pPr>
            <a:fld id="{6D0B3DAD-5FCD-4944-A6A5-8548BBD5FF61}" type="datetimeFigureOut">
              <a:rPr lang="en-US"/>
              <a:pPr>
                <a:defRPr/>
              </a:pPr>
              <a:t>15-Sep-21</a:t>
            </a:fld>
            <a:endParaRPr lang="en-US"/>
          </a:p>
        </p:txBody>
      </p:sp>
      <p:sp>
        <p:nvSpPr>
          <p:cNvPr id="3" name="Footer Placeholder 4">
            <a:extLst>
              <a:ext uri="{FF2B5EF4-FFF2-40B4-BE49-F238E27FC236}">
                <a16:creationId xmlns:a16="http://schemas.microsoft.com/office/drawing/2014/main" id="{B32A80B4-D118-4A3E-B0A6-6B57B35DC3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F92337E-3226-490F-B4C2-F24B0482B846}"/>
              </a:ext>
            </a:extLst>
          </p:cNvPr>
          <p:cNvSpPr>
            <a:spLocks noGrp="1"/>
          </p:cNvSpPr>
          <p:nvPr>
            <p:ph type="sldNum" sz="quarter" idx="12"/>
          </p:nvPr>
        </p:nvSpPr>
        <p:spPr/>
        <p:txBody>
          <a:bodyPr/>
          <a:lstStyle>
            <a:lvl1pPr>
              <a:defRPr/>
            </a:lvl1pPr>
          </a:lstStyle>
          <a:p>
            <a:fld id="{0573B798-DE8B-47D8-91BD-E97BA78D0FEB}" type="slidenum">
              <a:rPr lang="en-US" altLang="en-US"/>
              <a:pPr/>
              <a:t>‹#›</a:t>
            </a:fld>
            <a:endParaRPr lang="en-US" altLang="en-US"/>
          </a:p>
        </p:txBody>
      </p:sp>
    </p:spTree>
    <p:extLst>
      <p:ext uri="{BB962C8B-B14F-4D97-AF65-F5344CB8AC3E}">
        <p14:creationId xmlns:p14="http://schemas.microsoft.com/office/powerpoint/2010/main" val="3522557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a:extLst>
              <a:ext uri="{FF2B5EF4-FFF2-40B4-BE49-F238E27FC236}">
                <a16:creationId xmlns:a16="http://schemas.microsoft.com/office/drawing/2014/main" id="{3BA4E281-9D3B-4467-9F87-D4893CC3A889}"/>
              </a:ext>
            </a:extLst>
          </p:cNvPr>
          <p:cNvSpPr>
            <a:spLocks noGrp="1"/>
          </p:cNvSpPr>
          <p:nvPr>
            <p:ph type="dt" sz="half" idx="10"/>
          </p:nvPr>
        </p:nvSpPr>
        <p:spPr/>
        <p:txBody>
          <a:bodyPr/>
          <a:lstStyle>
            <a:lvl1pPr>
              <a:defRPr/>
            </a:lvl1pPr>
          </a:lstStyle>
          <a:p>
            <a:pPr>
              <a:defRPr/>
            </a:pPr>
            <a:fld id="{0E6AFEAE-5B33-4E1F-AC48-483478364F1E}" type="datetimeFigureOut">
              <a:rPr lang="en-US"/>
              <a:pPr>
                <a:defRPr/>
              </a:pPr>
              <a:t>15-Sep-21</a:t>
            </a:fld>
            <a:endParaRPr lang="en-US"/>
          </a:p>
        </p:txBody>
      </p:sp>
      <p:sp>
        <p:nvSpPr>
          <p:cNvPr id="6" name="Footer Placeholder 4">
            <a:extLst>
              <a:ext uri="{FF2B5EF4-FFF2-40B4-BE49-F238E27FC236}">
                <a16:creationId xmlns:a16="http://schemas.microsoft.com/office/drawing/2014/main" id="{0CA27759-8995-48C0-AB99-028EA683E1C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325C525-17BD-447F-8C6A-0E097831B2E6}"/>
              </a:ext>
            </a:extLst>
          </p:cNvPr>
          <p:cNvSpPr>
            <a:spLocks noGrp="1"/>
          </p:cNvSpPr>
          <p:nvPr>
            <p:ph type="sldNum" sz="quarter" idx="12"/>
          </p:nvPr>
        </p:nvSpPr>
        <p:spPr/>
        <p:txBody>
          <a:bodyPr/>
          <a:lstStyle>
            <a:lvl1pPr>
              <a:defRPr/>
            </a:lvl1pPr>
          </a:lstStyle>
          <a:p>
            <a:fld id="{D5DDD49C-B841-4512-A960-296FC7B872FB}" type="slidenum">
              <a:rPr lang="en-US" altLang="en-US"/>
              <a:pPr/>
              <a:t>‹#›</a:t>
            </a:fld>
            <a:endParaRPr lang="en-US" altLang="en-US"/>
          </a:p>
        </p:txBody>
      </p:sp>
    </p:spTree>
    <p:extLst>
      <p:ext uri="{BB962C8B-B14F-4D97-AF65-F5344CB8AC3E}">
        <p14:creationId xmlns:p14="http://schemas.microsoft.com/office/powerpoint/2010/main" val="2246940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a:extLst>
              <a:ext uri="{FF2B5EF4-FFF2-40B4-BE49-F238E27FC236}">
                <a16:creationId xmlns:a16="http://schemas.microsoft.com/office/drawing/2014/main" id="{8D33D9C4-54D3-4922-BD98-468255D05334}"/>
              </a:ext>
            </a:extLst>
          </p:cNvPr>
          <p:cNvSpPr>
            <a:spLocks noGrp="1"/>
          </p:cNvSpPr>
          <p:nvPr>
            <p:ph type="dt" sz="half" idx="10"/>
          </p:nvPr>
        </p:nvSpPr>
        <p:spPr/>
        <p:txBody>
          <a:bodyPr/>
          <a:lstStyle>
            <a:lvl1pPr>
              <a:defRPr/>
            </a:lvl1pPr>
          </a:lstStyle>
          <a:p>
            <a:pPr>
              <a:defRPr/>
            </a:pPr>
            <a:fld id="{1B33A274-F131-4687-B893-1391A9F7E9F3}" type="datetimeFigureOut">
              <a:rPr lang="en-US"/>
              <a:pPr>
                <a:defRPr/>
              </a:pPr>
              <a:t>15-Sep-21</a:t>
            </a:fld>
            <a:endParaRPr lang="en-US"/>
          </a:p>
        </p:txBody>
      </p:sp>
      <p:sp>
        <p:nvSpPr>
          <p:cNvPr id="6" name="Footer Placeholder 4">
            <a:extLst>
              <a:ext uri="{FF2B5EF4-FFF2-40B4-BE49-F238E27FC236}">
                <a16:creationId xmlns:a16="http://schemas.microsoft.com/office/drawing/2014/main" id="{B39944A7-861A-4547-9A68-270FCDDA2C7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A13EEF9-AF08-4725-8556-87D1DE1A0BE2}"/>
              </a:ext>
            </a:extLst>
          </p:cNvPr>
          <p:cNvSpPr>
            <a:spLocks noGrp="1"/>
          </p:cNvSpPr>
          <p:nvPr>
            <p:ph type="sldNum" sz="quarter" idx="12"/>
          </p:nvPr>
        </p:nvSpPr>
        <p:spPr/>
        <p:txBody>
          <a:bodyPr/>
          <a:lstStyle>
            <a:lvl1pPr>
              <a:defRPr/>
            </a:lvl1pPr>
          </a:lstStyle>
          <a:p>
            <a:fld id="{0905462A-1FEE-4A58-A595-1B765EBCBAC3}" type="slidenum">
              <a:rPr lang="en-US" altLang="en-US"/>
              <a:pPr/>
              <a:t>‹#›</a:t>
            </a:fld>
            <a:endParaRPr lang="en-US" altLang="en-US"/>
          </a:p>
        </p:txBody>
      </p:sp>
    </p:spTree>
    <p:extLst>
      <p:ext uri="{BB962C8B-B14F-4D97-AF65-F5344CB8AC3E}">
        <p14:creationId xmlns:p14="http://schemas.microsoft.com/office/powerpoint/2010/main" val="4087627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DE681FE-B8C3-4170-AA07-8FDC3EFFAE17}"/>
              </a:ext>
            </a:extLst>
          </p:cNvPr>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4739DFD2-7755-4892-A737-8D3A4F9B5811}"/>
              </a:ext>
            </a:extLst>
          </p:cNvPr>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7B9B74B-0617-46C7-A77C-F427F066679B}"/>
              </a:ext>
            </a:extLst>
          </p:cNvPr>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fontAlgn="auto">
              <a:spcBef>
                <a:spcPts val="0"/>
              </a:spcBef>
              <a:spcAft>
                <a:spcPts val="0"/>
              </a:spcAft>
              <a:defRPr sz="900">
                <a:solidFill>
                  <a:schemeClr val="tx1">
                    <a:tint val="75000"/>
                  </a:schemeClr>
                </a:solidFill>
                <a:latin typeface="+mn-lt"/>
                <a:cs typeface="+mn-cs"/>
              </a:defRPr>
            </a:lvl1pPr>
          </a:lstStyle>
          <a:p>
            <a:pPr>
              <a:defRPr/>
            </a:pPr>
            <a:fld id="{4E17630D-F70F-43AE-B48E-6E46D867B687}" type="datetimeFigureOut">
              <a:rPr lang="en-US"/>
              <a:pPr>
                <a:defRPr/>
              </a:pPr>
              <a:t>15-Sep-21</a:t>
            </a:fld>
            <a:endParaRPr lang="en-US"/>
          </a:p>
        </p:txBody>
      </p:sp>
      <p:sp>
        <p:nvSpPr>
          <p:cNvPr id="5" name="Footer Placeholder 4">
            <a:extLst>
              <a:ext uri="{FF2B5EF4-FFF2-40B4-BE49-F238E27FC236}">
                <a16:creationId xmlns:a16="http://schemas.microsoft.com/office/drawing/2014/main" id="{25DCD523-3046-4375-BD55-D587D9FACEF6}"/>
              </a:ext>
            </a:extLst>
          </p:cNvPr>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fontAlgn="auto">
              <a:spcBef>
                <a:spcPts val="0"/>
              </a:spcBef>
              <a:spcAft>
                <a:spcPts val="0"/>
              </a:spcAft>
              <a:defRPr sz="9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685793C5-2981-4A5A-9A32-11CCC59D5B56}"/>
              </a:ext>
            </a:extLst>
          </p:cNvPr>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98989"/>
                </a:solidFill>
              </a:defRPr>
            </a:lvl1pPr>
          </a:lstStyle>
          <a:p>
            <a:fld id="{CEFCFA59-585A-4356-8AC2-275C8D6D7F3C}"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itchFamily="34" charset="0"/>
        </a:defRPr>
      </a:lvl2pPr>
      <a:lvl3pPr algn="ctr" rtl="0" eaLnBrk="0" fontAlgn="base" hangingPunct="0">
        <a:spcBef>
          <a:spcPct val="0"/>
        </a:spcBef>
        <a:spcAft>
          <a:spcPct val="0"/>
        </a:spcAft>
        <a:defRPr sz="3300">
          <a:solidFill>
            <a:schemeClr val="tx1"/>
          </a:solidFill>
          <a:latin typeface="Calibri" pitchFamily="34" charset="0"/>
        </a:defRPr>
      </a:lvl3pPr>
      <a:lvl4pPr algn="ctr" rtl="0" eaLnBrk="0" fontAlgn="base" hangingPunct="0">
        <a:spcBef>
          <a:spcPct val="0"/>
        </a:spcBef>
        <a:spcAft>
          <a:spcPct val="0"/>
        </a:spcAft>
        <a:defRPr sz="3300">
          <a:solidFill>
            <a:schemeClr val="tx1"/>
          </a:solidFill>
          <a:latin typeface="Calibri" pitchFamily="34" charset="0"/>
        </a:defRPr>
      </a:lvl4pPr>
      <a:lvl5pPr algn="ctr" rtl="0" eaLnBrk="0" fontAlgn="base" hangingPunct="0">
        <a:spcBef>
          <a:spcPct val="0"/>
        </a:spcBef>
        <a:spcAft>
          <a:spcPct val="0"/>
        </a:spcAft>
        <a:defRPr sz="3300">
          <a:solidFill>
            <a:schemeClr val="tx1"/>
          </a:solidFill>
          <a:latin typeface="Calibri" pitchFamily="34" charset="0"/>
        </a:defRPr>
      </a:lvl5pPr>
      <a:lvl6pPr marL="342900" algn="ctr" rtl="0" fontAlgn="base">
        <a:spcBef>
          <a:spcPct val="0"/>
        </a:spcBef>
        <a:spcAft>
          <a:spcPct val="0"/>
        </a:spcAft>
        <a:defRPr sz="3300">
          <a:solidFill>
            <a:schemeClr val="tx1"/>
          </a:solidFill>
          <a:latin typeface="Calibri" pitchFamily="34" charset="0"/>
        </a:defRPr>
      </a:lvl6pPr>
      <a:lvl7pPr marL="685800" algn="ctr" rtl="0" fontAlgn="base">
        <a:spcBef>
          <a:spcPct val="0"/>
        </a:spcBef>
        <a:spcAft>
          <a:spcPct val="0"/>
        </a:spcAft>
        <a:defRPr sz="3300">
          <a:solidFill>
            <a:schemeClr val="tx1"/>
          </a:solidFill>
          <a:latin typeface="Calibri" pitchFamily="34" charset="0"/>
        </a:defRPr>
      </a:lvl7pPr>
      <a:lvl8pPr marL="1028700" algn="ctr" rtl="0" fontAlgn="base">
        <a:spcBef>
          <a:spcPct val="0"/>
        </a:spcBef>
        <a:spcAft>
          <a:spcPct val="0"/>
        </a:spcAft>
        <a:defRPr sz="3300">
          <a:solidFill>
            <a:schemeClr val="tx1"/>
          </a:solidFill>
          <a:latin typeface="Calibri" pitchFamily="34" charset="0"/>
        </a:defRPr>
      </a:lvl8pPr>
      <a:lvl9pPr marL="1371600" algn="ctr" rtl="0" fontAlgn="base">
        <a:spcBef>
          <a:spcPct val="0"/>
        </a:spcBef>
        <a:spcAft>
          <a:spcPct val="0"/>
        </a:spcAft>
        <a:defRPr sz="3300">
          <a:solidFill>
            <a:schemeClr val="tx1"/>
          </a:solidFill>
          <a:latin typeface="Calibri"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slide" Target="slide13.xml"/><Relationship Id="rId7" Type="http://schemas.openxmlformats.org/officeDocument/2006/relationships/slide" Target="slide15.xml"/><Relationship Id="rId2" Type="http://schemas.openxmlformats.org/officeDocument/2006/relationships/image" Target="../media/image65.jpeg"/><Relationship Id="rId1" Type="http://schemas.openxmlformats.org/officeDocument/2006/relationships/slideLayout" Target="../slideLayouts/slideLayout7.xml"/><Relationship Id="rId6" Type="http://schemas.openxmlformats.org/officeDocument/2006/relationships/slide" Target="slide14.xml"/><Relationship Id="rId11" Type="http://schemas.openxmlformats.org/officeDocument/2006/relationships/image" Target="../media/image66.png"/><Relationship Id="rId5" Type="http://schemas.openxmlformats.org/officeDocument/2006/relationships/slide" Target="slide17.xml"/><Relationship Id="rId10" Type="http://schemas.openxmlformats.org/officeDocument/2006/relationships/slide" Target="slide18.xml"/><Relationship Id="rId4" Type="http://schemas.openxmlformats.org/officeDocument/2006/relationships/slide" Target="slide12.xml"/><Relationship Id="rId9"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image" Target="../media/image68.jpeg"/><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8" Type="http://schemas.openxmlformats.org/officeDocument/2006/relationships/image" Target="../media/image70.jpeg"/><Relationship Id="rId13" Type="http://schemas.openxmlformats.org/officeDocument/2006/relationships/slide" Target="slide19.xml"/><Relationship Id="rId3" Type="http://schemas.openxmlformats.org/officeDocument/2006/relationships/audio" Target="../media/audio2.wav"/><Relationship Id="rId7" Type="http://schemas.openxmlformats.org/officeDocument/2006/relationships/image" Target="../media/image67.png"/><Relationship Id="rId12" Type="http://schemas.openxmlformats.org/officeDocument/2006/relationships/image" Target="../media/image72.wmf"/><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slide" Target="slide10.xml"/><Relationship Id="rId11" Type="http://schemas.openxmlformats.org/officeDocument/2006/relationships/oleObject" Target="../embeddings/oleObject151.bin"/><Relationship Id="rId5" Type="http://schemas.openxmlformats.org/officeDocument/2006/relationships/image" Target="../media/image69.gif"/><Relationship Id="rId10" Type="http://schemas.openxmlformats.org/officeDocument/2006/relationships/image" Target="../media/image71.wmf"/><Relationship Id="rId4" Type="http://schemas.openxmlformats.org/officeDocument/2006/relationships/audio" Target="../media/audio3.wav"/><Relationship Id="rId9" Type="http://schemas.openxmlformats.org/officeDocument/2006/relationships/oleObject" Target="../embeddings/oleObject150.bin"/></Relationships>
</file>

<file path=ppt/slides/_rels/slide13.xml.rels><?xml version="1.0" encoding="UTF-8" standalone="yes"?>
<Relationships xmlns="http://schemas.openxmlformats.org/package/2006/relationships"><Relationship Id="rId8" Type="http://schemas.openxmlformats.org/officeDocument/2006/relationships/image" Target="../media/image74.wmf"/><Relationship Id="rId13" Type="http://schemas.openxmlformats.org/officeDocument/2006/relationships/slide" Target="slide10.xml"/><Relationship Id="rId3" Type="http://schemas.openxmlformats.org/officeDocument/2006/relationships/audio" Target="../media/audio2.wav"/><Relationship Id="rId7" Type="http://schemas.openxmlformats.org/officeDocument/2006/relationships/oleObject" Target="../embeddings/oleObject152.bin"/><Relationship Id="rId12" Type="http://schemas.openxmlformats.org/officeDocument/2006/relationships/image" Target="../media/image76.wmf"/><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73.gif"/><Relationship Id="rId11" Type="http://schemas.openxmlformats.org/officeDocument/2006/relationships/oleObject" Target="../embeddings/oleObject154.bin"/><Relationship Id="rId5" Type="http://schemas.openxmlformats.org/officeDocument/2006/relationships/image" Target="../media/image69.gif"/><Relationship Id="rId10" Type="http://schemas.openxmlformats.org/officeDocument/2006/relationships/image" Target="../media/image75.wmf"/><Relationship Id="rId4" Type="http://schemas.openxmlformats.org/officeDocument/2006/relationships/audio" Target="../media/audio3.wav"/><Relationship Id="rId9" Type="http://schemas.openxmlformats.org/officeDocument/2006/relationships/oleObject" Target="../embeddings/oleObject153.bin"/></Relationships>
</file>

<file path=ppt/slides/_rels/slide14.xml.rels><?xml version="1.0" encoding="UTF-8" standalone="yes"?>
<Relationships xmlns="http://schemas.openxmlformats.org/package/2006/relationships"><Relationship Id="rId8" Type="http://schemas.openxmlformats.org/officeDocument/2006/relationships/image" Target="../media/image77.wmf"/><Relationship Id="rId13" Type="http://schemas.openxmlformats.org/officeDocument/2006/relationships/image" Target="../media/image67.png"/><Relationship Id="rId3" Type="http://schemas.openxmlformats.org/officeDocument/2006/relationships/audio" Target="../media/audio2.wav"/><Relationship Id="rId7" Type="http://schemas.openxmlformats.org/officeDocument/2006/relationships/oleObject" Target="../embeddings/oleObject155.bin"/><Relationship Id="rId12" Type="http://schemas.openxmlformats.org/officeDocument/2006/relationships/image" Target="../media/image79.wmf"/><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65.jpeg"/><Relationship Id="rId11" Type="http://schemas.openxmlformats.org/officeDocument/2006/relationships/oleObject" Target="../embeddings/oleObject157.bin"/><Relationship Id="rId5" Type="http://schemas.openxmlformats.org/officeDocument/2006/relationships/image" Target="../media/image69.gif"/><Relationship Id="rId10" Type="http://schemas.openxmlformats.org/officeDocument/2006/relationships/image" Target="../media/image78.wmf"/><Relationship Id="rId4" Type="http://schemas.openxmlformats.org/officeDocument/2006/relationships/audio" Target="../media/audio3.wav"/><Relationship Id="rId9" Type="http://schemas.openxmlformats.org/officeDocument/2006/relationships/oleObject" Target="../embeddings/oleObject156.bin"/><Relationship Id="rId14" Type="http://schemas.openxmlformats.org/officeDocument/2006/relationships/slide" Target="slide10.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158.bin"/><Relationship Id="rId13" Type="http://schemas.openxmlformats.org/officeDocument/2006/relationships/oleObject" Target="../embeddings/oleObject160.bin"/><Relationship Id="rId3" Type="http://schemas.openxmlformats.org/officeDocument/2006/relationships/audio" Target="../media/audio2.wav"/><Relationship Id="rId7" Type="http://schemas.openxmlformats.org/officeDocument/2006/relationships/image" Target="../media/image81.jpeg"/><Relationship Id="rId12" Type="http://schemas.openxmlformats.org/officeDocument/2006/relationships/image" Target="../media/image84.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69.gif"/><Relationship Id="rId11" Type="http://schemas.openxmlformats.org/officeDocument/2006/relationships/image" Target="../media/image83.wmf"/><Relationship Id="rId5" Type="http://schemas.openxmlformats.org/officeDocument/2006/relationships/image" Target="../media/image80.gif"/><Relationship Id="rId15" Type="http://schemas.openxmlformats.org/officeDocument/2006/relationships/slide" Target="slide10.xml"/><Relationship Id="rId10" Type="http://schemas.openxmlformats.org/officeDocument/2006/relationships/oleObject" Target="../embeddings/oleObject159.bin"/><Relationship Id="rId4" Type="http://schemas.openxmlformats.org/officeDocument/2006/relationships/audio" Target="../media/audio3.wav"/><Relationship Id="rId9" Type="http://schemas.openxmlformats.org/officeDocument/2006/relationships/image" Target="../media/image82.wmf"/><Relationship Id="rId14" Type="http://schemas.openxmlformats.org/officeDocument/2006/relationships/image" Target="../media/image85.wmf"/></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61.bin"/><Relationship Id="rId13" Type="http://schemas.openxmlformats.org/officeDocument/2006/relationships/oleObject" Target="../embeddings/oleObject163.bin"/><Relationship Id="rId3" Type="http://schemas.openxmlformats.org/officeDocument/2006/relationships/audio" Target="../media/audio2.wav"/><Relationship Id="rId7" Type="http://schemas.openxmlformats.org/officeDocument/2006/relationships/image" Target="../media/image81.jpeg"/><Relationship Id="rId12" Type="http://schemas.openxmlformats.org/officeDocument/2006/relationships/image" Target="../media/image84.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69.gif"/><Relationship Id="rId11" Type="http://schemas.openxmlformats.org/officeDocument/2006/relationships/image" Target="../media/image87.wmf"/><Relationship Id="rId5" Type="http://schemas.openxmlformats.org/officeDocument/2006/relationships/image" Target="../media/image80.gif"/><Relationship Id="rId15" Type="http://schemas.openxmlformats.org/officeDocument/2006/relationships/slide" Target="slide10.xml"/><Relationship Id="rId10" Type="http://schemas.openxmlformats.org/officeDocument/2006/relationships/oleObject" Target="../embeddings/oleObject162.bin"/><Relationship Id="rId4" Type="http://schemas.openxmlformats.org/officeDocument/2006/relationships/audio" Target="../media/audio3.wav"/><Relationship Id="rId9" Type="http://schemas.openxmlformats.org/officeDocument/2006/relationships/image" Target="../media/image86.wmf"/><Relationship Id="rId14" Type="http://schemas.openxmlformats.org/officeDocument/2006/relationships/image" Target="../media/image88.wmf"/></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64.bin"/><Relationship Id="rId13" Type="http://schemas.openxmlformats.org/officeDocument/2006/relationships/image" Target="../media/image91.wmf"/><Relationship Id="rId3" Type="http://schemas.openxmlformats.org/officeDocument/2006/relationships/audio" Target="../media/audio2.wav"/><Relationship Id="rId7" Type="http://schemas.openxmlformats.org/officeDocument/2006/relationships/image" Target="../media/image81.jpeg"/><Relationship Id="rId12" Type="http://schemas.openxmlformats.org/officeDocument/2006/relationships/oleObject" Target="../embeddings/oleObject166.bin"/><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69.gif"/><Relationship Id="rId11" Type="http://schemas.openxmlformats.org/officeDocument/2006/relationships/image" Target="../media/image90.wmf"/><Relationship Id="rId5" Type="http://schemas.openxmlformats.org/officeDocument/2006/relationships/image" Target="../media/image80.gif"/><Relationship Id="rId15" Type="http://schemas.openxmlformats.org/officeDocument/2006/relationships/slide" Target="slide10.xml"/><Relationship Id="rId10" Type="http://schemas.openxmlformats.org/officeDocument/2006/relationships/oleObject" Target="../embeddings/oleObject165.bin"/><Relationship Id="rId4" Type="http://schemas.openxmlformats.org/officeDocument/2006/relationships/audio" Target="../media/audio3.wav"/><Relationship Id="rId9" Type="http://schemas.openxmlformats.org/officeDocument/2006/relationships/image" Target="../media/image89.wmf"/><Relationship Id="rId14" Type="http://schemas.openxmlformats.org/officeDocument/2006/relationships/image" Target="../media/image65.jpeg"/></Relationships>
</file>

<file path=ppt/slides/_rels/slide18.xml.rels><?xml version="1.0" encoding="UTF-8" standalone="yes"?>
<Relationships xmlns="http://schemas.openxmlformats.org/package/2006/relationships"><Relationship Id="rId3" Type="http://schemas.openxmlformats.org/officeDocument/2006/relationships/image" Target="../media/image93.gif"/><Relationship Id="rId2" Type="http://schemas.openxmlformats.org/officeDocument/2006/relationships/image" Target="../media/image92.jpg"/><Relationship Id="rId1" Type="http://schemas.openxmlformats.org/officeDocument/2006/relationships/slideLayout" Target="../slideLayouts/slideLayout7.xml"/><Relationship Id="rId5" Type="http://schemas.openxmlformats.org/officeDocument/2006/relationships/image" Target="../media/image94.jpeg"/><Relationship Id="rId4" Type="http://schemas.openxmlformats.org/officeDocument/2006/relationships/audio" Target="../media/audio4.wav"/></Relationships>
</file>

<file path=ppt/slides/_rels/slide19.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image" Target="../media/image7.emf"/><Relationship Id="rId18" Type="http://schemas.openxmlformats.org/officeDocument/2006/relationships/oleObject" Target="../embeddings/oleObject8.bin"/><Relationship Id="rId26" Type="http://schemas.openxmlformats.org/officeDocument/2006/relationships/oleObject" Target="../embeddings/oleObject12.bin"/><Relationship Id="rId39" Type="http://schemas.openxmlformats.org/officeDocument/2006/relationships/image" Target="../media/image20.emf"/><Relationship Id="rId21" Type="http://schemas.openxmlformats.org/officeDocument/2006/relationships/image" Target="../media/image11.emf"/><Relationship Id="rId34" Type="http://schemas.openxmlformats.org/officeDocument/2006/relationships/oleObject" Target="../embeddings/oleObject16.bin"/><Relationship Id="rId42" Type="http://schemas.openxmlformats.org/officeDocument/2006/relationships/oleObject" Target="../embeddings/oleObject20.bin"/><Relationship Id="rId47" Type="http://schemas.openxmlformats.org/officeDocument/2006/relationships/image" Target="../media/image24.emf"/><Relationship Id="rId50" Type="http://schemas.openxmlformats.org/officeDocument/2006/relationships/oleObject" Target="../embeddings/oleObject24.bin"/><Relationship Id="rId55" Type="http://schemas.openxmlformats.org/officeDocument/2006/relationships/oleObject" Target="../embeddings/oleObject27.bin"/><Relationship Id="rId7" Type="http://schemas.openxmlformats.org/officeDocument/2006/relationships/image" Target="../media/image4.emf"/><Relationship Id="rId12" Type="http://schemas.openxmlformats.org/officeDocument/2006/relationships/oleObject" Target="../embeddings/oleObject5.bin"/><Relationship Id="rId17" Type="http://schemas.openxmlformats.org/officeDocument/2006/relationships/image" Target="../media/image9.emf"/><Relationship Id="rId25" Type="http://schemas.openxmlformats.org/officeDocument/2006/relationships/image" Target="../media/image13.wmf"/><Relationship Id="rId33" Type="http://schemas.openxmlformats.org/officeDocument/2006/relationships/image" Target="../media/image17.emf"/><Relationship Id="rId38" Type="http://schemas.openxmlformats.org/officeDocument/2006/relationships/oleObject" Target="../embeddings/oleObject18.bin"/><Relationship Id="rId46" Type="http://schemas.openxmlformats.org/officeDocument/2006/relationships/oleObject" Target="../embeddings/oleObject22.bin"/><Relationship Id="rId2" Type="http://schemas.openxmlformats.org/officeDocument/2006/relationships/notesSlide" Target="../notesSlides/notesSlide2.xml"/><Relationship Id="rId16" Type="http://schemas.openxmlformats.org/officeDocument/2006/relationships/oleObject" Target="../embeddings/oleObject7.bin"/><Relationship Id="rId20" Type="http://schemas.openxmlformats.org/officeDocument/2006/relationships/oleObject" Target="../embeddings/oleObject9.bin"/><Relationship Id="rId29" Type="http://schemas.openxmlformats.org/officeDocument/2006/relationships/image" Target="../media/image15.emf"/><Relationship Id="rId41" Type="http://schemas.openxmlformats.org/officeDocument/2006/relationships/image" Target="../media/image21.emf"/><Relationship Id="rId54" Type="http://schemas.openxmlformats.org/officeDocument/2006/relationships/image" Target="../media/image27.wmf"/><Relationship Id="rId1" Type="http://schemas.openxmlformats.org/officeDocument/2006/relationships/slideLayout" Target="../slideLayouts/slideLayout7.xml"/><Relationship Id="rId6" Type="http://schemas.openxmlformats.org/officeDocument/2006/relationships/oleObject" Target="../embeddings/oleObject2.bin"/><Relationship Id="rId11" Type="http://schemas.openxmlformats.org/officeDocument/2006/relationships/image" Target="../media/image6.emf"/><Relationship Id="rId24" Type="http://schemas.openxmlformats.org/officeDocument/2006/relationships/oleObject" Target="../embeddings/oleObject11.bin"/><Relationship Id="rId32" Type="http://schemas.openxmlformats.org/officeDocument/2006/relationships/oleObject" Target="../embeddings/oleObject15.bin"/><Relationship Id="rId37" Type="http://schemas.openxmlformats.org/officeDocument/2006/relationships/image" Target="../media/image19.emf"/><Relationship Id="rId40" Type="http://schemas.openxmlformats.org/officeDocument/2006/relationships/oleObject" Target="../embeddings/oleObject19.bin"/><Relationship Id="rId45" Type="http://schemas.openxmlformats.org/officeDocument/2006/relationships/image" Target="../media/image23.emf"/><Relationship Id="rId53" Type="http://schemas.openxmlformats.org/officeDocument/2006/relationships/oleObject" Target="../embeddings/oleObject26.bin"/><Relationship Id="rId5" Type="http://schemas.openxmlformats.org/officeDocument/2006/relationships/image" Target="../media/image3.emf"/><Relationship Id="rId15" Type="http://schemas.openxmlformats.org/officeDocument/2006/relationships/image" Target="../media/image8.emf"/><Relationship Id="rId23" Type="http://schemas.openxmlformats.org/officeDocument/2006/relationships/image" Target="../media/image12.emf"/><Relationship Id="rId28" Type="http://schemas.openxmlformats.org/officeDocument/2006/relationships/oleObject" Target="../embeddings/oleObject13.bin"/><Relationship Id="rId36" Type="http://schemas.openxmlformats.org/officeDocument/2006/relationships/oleObject" Target="../embeddings/oleObject17.bin"/><Relationship Id="rId49" Type="http://schemas.openxmlformats.org/officeDocument/2006/relationships/image" Target="../media/image25.emf"/><Relationship Id="rId57" Type="http://schemas.openxmlformats.org/officeDocument/2006/relationships/oleObject" Target="../embeddings/oleObject28.bin"/><Relationship Id="rId10" Type="http://schemas.openxmlformats.org/officeDocument/2006/relationships/oleObject" Target="../embeddings/oleObject4.bin"/><Relationship Id="rId19" Type="http://schemas.openxmlformats.org/officeDocument/2006/relationships/image" Target="../media/image10.emf"/><Relationship Id="rId31" Type="http://schemas.openxmlformats.org/officeDocument/2006/relationships/image" Target="../media/image16.emf"/><Relationship Id="rId44" Type="http://schemas.openxmlformats.org/officeDocument/2006/relationships/oleObject" Target="../embeddings/oleObject21.bin"/><Relationship Id="rId52" Type="http://schemas.openxmlformats.org/officeDocument/2006/relationships/oleObject" Target="../embeddings/oleObject25.bin"/><Relationship Id="rId4" Type="http://schemas.openxmlformats.org/officeDocument/2006/relationships/oleObject" Target="../embeddings/oleObject1.bin"/><Relationship Id="rId9" Type="http://schemas.openxmlformats.org/officeDocument/2006/relationships/image" Target="../media/image5.emf"/><Relationship Id="rId14" Type="http://schemas.openxmlformats.org/officeDocument/2006/relationships/oleObject" Target="../embeddings/oleObject6.bin"/><Relationship Id="rId22" Type="http://schemas.openxmlformats.org/officeDocument/2006/relationships/oleObject" Target="../embeddings/oleObject10.bin"/><Relationship Id="rId27" Type="http://schemas.openxmlformats.org/officeDocument/2006/relationships/image" Target="../media/image14.emf"/><Relationship Id="rId30" Type="http://schemas.openxmlformats.org/officeDocument/2006/relationships/oleObject" Target="../embeddings/oleObject14.bin"/><Relationship Id="rId35" Type="http://schemas.openxmlformats.org/officeDocument/2006/relationships/image" Target="../media/image18.emf"/><Relationship Id="rId43" Type="http://schemas.openxmlformats.org/officeDocument/2006/relationships/image" Target="../media/image22.emf"/><Relationship Id="rId48" Type="http://schemas.openxmlformats.org/officeDocument/2006/relationships/oleObject" Target="../embeddings/oleObject23.bin"/><Relationship Id="rId56" Type="http://schemas.openxmlformats.org/officeDocument/2006/relationships/image" Target="../media/image28.wmf"/><Relationship Id="rId8" Type="http://schemas.openxmlformats.org/officeDocument/2006/relationships/oleObject" Target="../embeddings/oleObject3.bin"/><Relationship Id="rId51" Type="http://schemas.openxmlformats.org/officeDocument/2006/relationships/image" Target="../media/image26.wmf"/><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31.bin"/><Relationship Id="rId13" Type="http://schemas.openxmlformats.org/officeDocument/2006/relationships/image" Target="../media/image34.wmf"/><Relationship Id="rId18" Type="http://schemas.openxmlformats.org/officeDocument/2006/relationships/oleObject" Target="../embeddings/oleObject36.bin"/><Relationship Id="rId26" Type="http://schemas.openxmlformats.org/officeDocument/2006/relationships/oleObject" Target="../embeddings/oleObject40.bin"/><Relationship Id="rId3" Type="http://schemas.openxmlformats.org/officeDocument/2006/relationships/image" Target="../media/image29.jpg"/><Relationship Id="rId21" Type="http://schemas.openxmlformats.org/officeDocument/2006/relationships/image" Target="../media/image38.wmf"/><Relationship Id="rId34" Type="http://schemas.openxmlformats.org/officeDocument/2006/relationships/oleObject" Target="../embeddings/oleObject44.bin"/><Relationship Id="rId7" Type="http://schemas.openxmlformats.org/officeDocument/2006/relationships/image" Target="../media/image31.emf"/><Relationship Id="rId12" Type="http://schemas.openxmlformats.org/officeDocument/2006/relationships/oleObject" Target="../embeddings/oleObject33.bin"/><Relationship Id="rId17" Type="http://schemas.openxmlformats.org/officeDocument/2006/relationships/image" Target="../media/image36.wmf"/><Relationship Id="rId25" Type="http://schemas.openxmlformats.org/officeDocument/2006/relationships/image" Target="../media/image40.wmf"/><Relationship Id="rId33" Type="http://schemas.openxmlformats.org/officeDocument/2006/relationships/image" Target="../media/image44.wmf"/><Relationship Id="rId2" Type="http://schemas.openxmlformats.org/officeDocument/2006/relationships/notesSlide" Target="../notesSlides/notesSlide3.xml"/><Relationship Id="rId16" Type="http://schemas.openxmlformats.org/officeDocument/2006/relationships/oleObject" Target="../embeddings/oleObject35.bin"/><Relationship Id="rId20" Type="http://schemas.openxmlformats.org/officeDocument/2006/relationships/oleObject" Target="../embeddings/oleObject37.bin"/><Relationship Id="rId29" Type="http://schemas.openxmlformats.org/officeDocument/2006/relationships/image" Target="../media/image42.wmf"/><Relationship Id="rId1" Type="http://schemas.openxmlformats.org/officeDocument/2006/relationships/slideLayout" Target="../slideLayouts/slideLayout7.xml"/><Relationship Id="rId6" Type="http://schemas.openxmlformats.org/officeDocument/2006/relationships/oleObject" Target="../embeddings/oleObject30.bin"/><Relationship Id="rId11" Type="http://schemas.openxmlformats.org/officeDocument/2006/relationships/image" Target="../media/image33.emf"/><Relationship Id="rId24" Type="http://schemas.openxmlformats.org/officeDocument/2006/relationships/oleObject" Target="../embeddings/oleObject39.bin"/><Relationship Id="rId32" Type="http://schemas.openxmlformats.org/officeDocument/2006/relationships/oleObject" Target="../embeddings/oleObject43.bin"/><Relationship Id="rId5" Type="http://schemas.openxmlformats.org/officeDocument/2006/relationships/image" Target="../media/image30.wmf"/><Relationship Id="rId15" Type="http://schemas.openxmlformats.org/officeDocument/2006/relationships/image" Target="../media/image35.wmf"/><Relationship Id="rId23" Type="http://schemas.openxmlformats.org/officeDocument/2006/relationships/image" Target="../media/image39.wmf"/><Relationship Id="rId28" Type="http://schemas.openxmlformats.org/officeDocument/2006/relationships/oleObject" Target="../embeddings/oleObject41.bin"/><Relationship Id="rId10" Type="http://schemas.openxmlformats.org/officeDocument/2006/relationships/oleObject" Target="../embeddings/oleObject32.bin"/><Relationship Id="rId19" Type="http://schemas.openxmlformats.org/officeDocument/2006/relationships/image" Target="../media/image37.wmf"/><Relationship Id="rId31" Type="http://schemas.openxmlformats.org/officeDocument/2006/relationships/image" Target="../media/image43.wmf"/><Relationship Id="rId4" Type="http://schemas.openxmlformats.org/officeDocument/2006/relationships/oleObject" Target="../embeddings/oleObject29.bin"/><Relationship Id="rId9" Type="http://schemas.openxmlformats.org/officeDocument/2006/relationships/image" Target="../media/image32.emf"/><Relationship Id="rId14" Type="http://schemas.openxmlformats.org/officeDocument/2006/relationships/oleObject" Target="../embeddings/oleObject34.bin"/><Relationship Id="rId22" Type="http://schemas.openxmlformats.org/officeDocument/2006/relationships/oleObject" Target="../embeddings/oleObject38.bin"/><Relationship Id="rId27" Type="http://schemas.openxmlformats.org/officeDocument/2006/relationships/image" Target="../media/image41.wmf"/><Relationship Id="rId30" Type="http://schemas.openxmlformats.org/officeDocument/2006/relationships/oleObject" Target="../embeddings/oleObject42.bin"/><Relationship Id="rId35" Type="http://schemas.openxmlformats.org/officeDocument/2006/relationships/image" Target="../media/image45.wmf"/></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47.bin"/><Relationship Id="rId13" Type="http://schemas.openxmlformats.org/officeDocument/2006/relationships/image" Target="../media/image34.wmf"/><Relationship Id="rId18" Type="http://schemas.openxmlformats.org/officeDocument/2006/relationships/oleObject" Target="../embeddings/oleObject52.bin"/><Relationship Id="rId26" Type="http://schemas.openxmlformats.org/officeDocument/2006/relationships/oleObject" Target="../embeddings/oleObject56.bin"/><Relationship Id="rId3" Type="http://schemas.openxmlformats.org/officeDocument/2006/relationships/image" Target="../media/image29.jpg"/><Relationship Id="rId21" Type="http://schemas.openxmlformats.org/officeDocument/2006/relationships/image" Target="../media/image38.wmf"/><Relationship Id="rId34" Type="http://schemas.openxmlformats.org/officeDocument/2006/relationships/oleObject" Target="../embeddings/oleObject60.bin"/><Relationship Id="rId7" Type="http://schemas.openxmlformats.org/officeDocument/2006/relationships/image" Target="../media/image31.emf"/><Relationship Id="rId12" Type="http://schemas.openxmlformats.org/officeDocument/2006/relationships/oleObject" Target="../embeddings/oleObject49.bin"/><Relationship Id="rId17" Type="http://schemas.openxmlformats.org/officeDocument/2006/relationships/image" Target="../media/image36.wmf"/><Relationship Id="rId25" Type="http://schemas.openxmlformats.org/officeDocument/2006/relationships/image" Target="../media/image40.wmf"/><Relationship Id="rId33" Type="http://schemas.openxmlformats.org/officeDocument/2006/relationships/image" Target="../media/image44.wmf"/><Relationship Id="rId2" Type="http://schemas.openxmlformats.org/officeDocument/2006/relationships/notesSlide" Target="../notesSlides/notesSlide4.xml"/><Relationship Id="rId16" Type="http://schemas.openxmlformats.org/officeDocument/2006/relationships/oleObject" Target="../embeddings/oleObject51.bin"/><Relationship Id="rId20" Type="http://schemas.openxmlformats.org/officeDocument/2006/relationships/oleObject" Target="../embeddings/oleObject53.bin"/><Relationship Id="rId29" Type="http://schemas.openxmlformats.org/officeDocument/2006/relationships/image" Target="../media/image42.wmf"/><Relationship Id="rId1" Type="http://schemas.openxmlformats.org/officeDocument/2006/relationships/slideLayout" Target="../slideLayouts/slideLayout7.xml"/><Relationship Id="rId6" Type="http://schemas.openxmlformats.org/officeDocument/2006/relationships/oleObject" Target="../embeddings/oleObject46.bin"/><Relationship Id="rId11" Type="http://schemas.openxmlformats.org/officeDocument/2006/relationships/image" Target="../media/image33.emf"/><Relationship Id="rId24" Type="http://schemas.openxmlformats.org/officeDocument/2006/relationships/oleObject" Target="../embeddings/oleObject55.bin"/><Relationship Id="rId32" Type="http://schemas.openxmlformats.org/officeDocument/2006/relationships/oleObject" Target="../embeddings/oleObject59.bin"/><Relationship Id="rId5" Type="http://schemas.openxmlformats.org/officeDocument/2006/relationships/image" Target="../media/image30.wmf"/><Relationship Id="rId15" Type="http://schemas.openxmlformats.org/officeDocument/2006/relationships/image" Target="../media/image35.wmf"/><Relationship Id="rId23" Type="http://schemas.openxmlformats.org/officeDocument/2006/relationships/image" Target="../media/image39.wmf"/><Relationship Id="rId28" Type="http://schemas.openxmlformats.org/officeDocument/2006/relationships/oleObject" Target="../embeddings/oleObject57.bin"/><Relationship Id="rId10" Type="http://schemas.openxmlformats.org/officeDocument/2006/relationships/oleObject" Target="../embeddings/oleObject48.bin"/><Relationship Id="rId19" Type="http://schemas.openxmlformats.org/officeDocument/2006/relationships/image" Target="../media/image37.wmf"/><Relationship Id="rId31" Type="http://schemas.openxmlformats.org/officeDocument/2006/relationships/image" Target="../media/image43.wmf"/><Relationship Id="rId4" Type="http://schemas.openxmlformats.org/officeDocument/2006/relationships/oleObject" Target="../embeddings/oleObject45.bin"/><Relationship Id="rId9" Type="http://schemas.openxmlformats.org/officeDocument/2006/relationships/image" Target="../media/image32.emf"/><Relationship Id="rId14" Type="http://schemas.openxmlformats.org/officeDocument/2006/relationships/oleObject" Target="../embeddings/oleObject50.bin"/><Relationship Id="rId22" Type="http://schemas.openxmlformats.org/officeDocument/2006/relationships/oleObject" Target="../embeddings/oleObject54.bin"/><Relationship Id="rId27" Type="http://schemas.openxmlformats.org/officeDocument/2006/relationships/image" Target="../media/image41.wmf"/><Relationship Id="rId30" Type="http://schemas.openxmlformats.org/officeDocument/2006/relationships/oleObject" Target="../embeddings/oleObject58.bin"/><Relationship Id="rId35" Type="http://schemas.openxmlformats.org/officeDocument/2006/relationships/image" Target="../media/image46.emf"/></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63.bin"/><Relationship Id="rId13" Type="http://schemas.openxmlformats.org/officeDocument/2006/relationships/image" Target="../media/image34.wmf"/><Relationship Id="rId18" Type="http://schemas.openxmlformats.org/officeDocument/2006/relationships/oleObject" Target="../embeddings/oleObject68.bin"/><Relationship Id="rId26" Type="http://schemas.openxmlformats.org/officeDocument/2006/relationships/oleObject" Target="../embeddings/oleObject72.bin"/><Relationship Id="rId3" Type="http://schemas.openxmlformats.org/officeDocument/2006/relationships/image" Target="../media/image29.jpg"/><Relationship Id="rId21" Type="http://schemas.openxmlformats.org/officeDocument/2006/relationships/image" Target="../media/image38.wmf"/><Relationship Id="rId34" Type="http://schemas.openxmlformats.org/officeDocument/2006/relationships/oleObject" Target="../embeddings/oleObject76.bin"/><Relationship Id="rId7" Type="http://schemas.openxmlformats.org/officeDocument/2006/relationships/image" Target="../media/image31.emf"/><Relationship Id="rId12" Type="http://schemas.openxmlformats.org/officeDocument/2006/relationships/oleObject" Target="../embeddings/oleObject65.bin"/><Relationship Id="rId17" Type="http://schemas.openxmlformats.org/officeDocument/2006/relationships/image" Target="../media/image36.wmf"/><Relationship Id="rId25" Type="http://schemas.openxmlformats.org/officeDocument/2006/relationships/image" Target="../media/image40.wmf"/><Relationship Id="rId33" Type="http://schemas.openxmlformats.org/officeDocument/2006/relationships/image" Target="../media/image48.wmf"/><Relationship Id="rId2" Type="http://schemas.openxmlformats.org/officeDocument/2006/relationships/notesSlide" Target="../notesSlides/notesSlide5.xml"/><Relationship Id="rId16" Type="http://schemas.openxmlformats.org/officeDocument/2006/relationships/oleObject" Target="../embeddings/oleObject67.bin"/><Relationship Id="rId20" Type="http://schemas.openxmlformats.org/officeDocument/2006/relationships/oleObject" Target="../embeddings/oleObject69.bin"/><Relationship Id="rId29" Type="http://schemas.openxmlformats.org/officeDocument/2006/relationships/image" Target="../media/image42.wmf"/><Relationship Id="rId1" Type="http://schemas.openxmlformats.org/officeDocument/2006/relationships/slideLayout" Target="../slideLayouts/slideLayout7.xml"/><Relationship Id="rId6" Type="http://schemas.openxmlformats.org/officeDocument/2006/relationships/oleObject" Target="../embeddings/oleObject62.bin"/><Relationship Id="rId11" Type="http://schemas.openxmlformats.org/officeDocument/2006/relationships/image" Target="../media/image33.emf"/><Relationship Id="rId24" Type="http://schemas.openxmlformats.org/officeDocument/2006/relationships/oleObject" Target="../embeddings/oleObject71.bin"/><Relationship Id="rId32" Type="http://schemas.openxmlformats.org/officeDocument/2006/relationships/oleObject" Target="../embeddings/oleObject75.bin"/><Relationship Id="rId5" Type="http://schemas.openxmlformats.org/officeDocument/2006/relationships/image" Target="../media/image30.wmf"/><Relationship Id="rId15" Type="http://schemas.openxmlformats.org/officeDocument/2006/relationships/image" Target="../media/image35.wmf"/><Relationship Id="rId23" Type="http://schemas.openxmlformats.org/officeDocument/2006/relationships/image" Target="../media/image39.wmf"/><Relationship Id="rId28" Type="http://schemas.openxmlformats.org/officeDocument/2006/relationships/oleObject" Target="../embeddings/oleObject73.bin"/><Relationship Id="rId10" Type="http://schemas.openxmlformats.org/officeDocument/2006/relationships/oleObject" Target="../embeddings/oleObject64.bin"/><Relationship Id="rId19" Type="http://schemas.openxmlformats.org/officeDocument/2006/relationships/image" Target="../media/image37.wmf"/><Relationship Id="rId31" Type="http://schemas.openxmlformats.org/officeDocument/2006/relationships/image" Target="../media/image47.wmf"/><Relationship Id="rId4" Type="http://schemas.openxmlformats.org/officeDocument/2006/relationships/oleObject" Target="../embeddings/oleObject61.bin"/><Relationship Id="rId9" Type="http://schemas.openxmlformats.org/officeDocument/2006/relationships/image" Target="../media/image32.emf"/><Relationship Id="rId14" Type="http://schemas.openxmlformats.org/officeDocument/2006/relationships/oleObject" Target="../embeddings/oleObject66.bin"/><Relationship Id="rId22" Type="http://schemas.openxmlformats.org/officeDocument/2006/relationships/oleObject" Target="../embeddings/oleObject70.bin"/><Relationship Id="rId27" Type="http://schemas.openxmlformats.org/officeDocument/2006/relationships/image" Target="../media/image41.wmf"/><Relationship Id="rId30" Type="http://schemas.openxmlformats.org/officeDocument/2006/relationships/oleObject" Target="../embeddings/oleObject74.bin"/><Relationship Id="rId35" Type="http://schemas.openxmlformats.org/officeDocument/2006/relationships/image" Target="../media/image49.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79.bin"/><Relationship Id="rId13" Type="http://schemas.openxmlformats.org/officeDocument/2006/relationships/image" Target="../media/image34.wmf"/><Relationship Id="rId18" Type="http://schemas.openxmlformats.org/officeDocument/2006/relationships/oleObject" Target="../embeddings/oleObject84.bin"/><Relationship Id="rId26" Type="http://schemas.openxmlformats.org/officeDocument/2006/relationships/oleObject" Target="../embeddings/oleObject88.bin"/><Relationship Id="rId3" Type="http://schemas.openxmlformats.org/officeDocument/2006/relationships/image" Target="../media/image29.jpg"/><Relationship Id="rId21" Type="http://schemas.openxmlformats.org/officeDocument/2006/relationships/image" Target="../media/image38.wmf"/><Relationship Id="rId34" Type="http://schemas.openxmlformats.org/officeDocument/2006/relationships/oleObject" Target="../embeddings/oleObject92.bin"/><Relationship Id="rId7" Type="http://schemas.openxmlformats.org/officeDocument/2006/relationships/image" Target="../media/image31.emf"/><Relationship Id="rId12" Type="http://schemas.openxmlformats.org/officeDocument/2006/relationships/oleObject" Target="../embeddings/oleObject81.bin"/><Relationship Id="rId17" Type="http://schemas.openxmlformats.org/officeDocument/2006/relationships/image" Target="../media/image36.wmf"/><Relationship Id="rId25" Type="http://schemas.openxmlformats.org/officeDocument/2006/relationships/image" Target="../media/image40.wmf"/><Relationship Id="rId33" Type="http://schemas.openxmlformats.org/officeDocument/2006/relationships/image" Target="../media/image48.wmf"/><Relationship Id="rId2" Type="http://schemas.openxmlformats.org/officeDocument/2006/relationships/notesSlide" Target="../notesSlides/notesSlide6.xml"/><Relationship Id="rId16" Type="http://schemas.openxmlformats.org/officeDocument/2006/relationships/oleObject" Target="../embeddings/oleObject83.bin"/><Relationship Id="rId20" Type="http://schemas.openxmlformats.org/officeDocument/2006/relationships/oleObject" Target="../embeddings/oleObject85.bin"/><Relationship Id="rId29" Type="http://schemas.openxmlformats.org/officeDocument/2006/relationships/image" Target="../media/image42.wmf"/><Relationship Id="rId1" Type="http://schemas.openxmlformats.org/officeDocument/2006/relationships/slideLayout" Target="../slideLayouts/slideLayout7.xml"/><Relationship Id="rId6" Type="http://schemas.openxmlformats.org/officeDocument/2006/relationships/oleObject" Target="../embeddings/oleObject78.bin"/><Relationship Id="rId11" Type="http://schemas.openxmlformats.org/officeDocument/2006/relationships/image" Target="../media/image33.emf"/><Relationship Id="rId24" Type="http://schemas.openxmlformats.org/officeDocument/2006/relationships/oleObject" Target="../embeddings/oleObject87.bin"/><Relationship Id="rId32" Type="http://schemas.openxmlformats.org/officeDocument/2006/relationships/oleObject" Target="../embeddings/oleObject91.bin"/><Relationship Id="rId5" Type="http://schemas.openxmlformats.org/officeDocument/2006/relationships/image" Target="../media/image30.wmf"/><Relationship Id="rId15" Type="http://schemas.openxmlformats.org/officeDocument/2006/relationships/image" Target="../media/image35.wmf"/><Relationship Id="rId23" Type="http://schemas.openxmlformats.org/officeDocument/2006/relationships/image" Target="../media/image39.wmf"/><Relationship Id="rId28" Type="http://schemas.openxmlformats.org/officeDocument/2006/relationships/oleObject" Target="../embeddings/oleObject89.bin"/><Relationship Id="rId10" Type="http://schemas.openxmlformats.org/officeDocument/2006/relationships/oleObject" Target="../embeddings/oleObject80.bin"/><Relationship Id="rId19" Type="http://schemas.openxmlformats.org/officeDocument/2006/relationships/image" Target="../media/image37.wmf"/><Relationship Id="rId31" Type="http://schemas.openxmlformats.org/officeDocument/2006/relationships/image" Target="../media/image47.wmf"/><Relationship Id="rId4" Type="http://schemas.openxmlformats.org/officeDocument/2006/relationships/oleObject" Target="../embeddings/oleObject77.bin"/><Relationship Id="rId9" Type="http://schemas.openxmlformats.org/officeDocument/2006/relationships/image" Target="../media/image32.emf"/><Relationship Id="rId14" Type="http://schemas.openxmlformats.org/officeDocument/2006/relationships/oleObject" Target="../embeddings/oleObject82.bin"/><Relationship Id="rId22" Type="http://schemas.openxmlformats.org/officeDocument/2006/relationships/oleObject" Target="../embeddings/oleObject86.bin"/><Relationship Id="rId27" Type="http://schemas.openxmlformats.org/officeDocument/2006/relationships/image" Target="../media/image41.wmf"/><Relationship Id="rId30" Type="http://schemas.openxmlformats.org/officeDocument/2006/relationships/oleObject" Target="../embeddings/oleObject90.bin"/><Relationship Id="rId35" Type="http://schemas.openxmlformats.org/officeDocument/2006/relationships/image" Target="../media/image50.w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95.bin"/><Relationship Id="rId13" Type="http://schemas.openxmlformats.org/officeDocument/2006/relationships/image" Target="../media/image34.wmf"/><Relationship Id="rId18" Type="http://schemas.openxmlformats.org/officeDocument/2006/relationships/oleObject" Target="../embeddings/oleObject100.bin"/><Relationship Id="rId26" Type="http://schemas.openxmlformats.org/officeDocument/2006/relationships/oleObject" Target="../embeddings/oleObject104.bin"/><Relationship Id="rId39" Type="http://schemas.openxmlformats.org/officeDocument/2006/relationships/image" Target="../media/image55.wmf"/><Relationship Id="rId3" Type="http://schemas.openxmlformats.org/officeDocument/2006/relationships/image" Target="../media/image29.jpg"/><Relationship Id="rId21" Type="http://schemas.openxmlformats.org/officeDocument/2006/relationships/image" Target="../media/image38.wmf"/><Relationship Id="rId34" Type="http://schemas.openxmlformats.org/officeDocument/2006/relationships/oleObject" Target="../embeddings/oleObject108.bin"/><Relationship Id="rId7" Type="http://schemas.openxmlformats.org/officeDocument/2006/relationships/image" Target="../media/image31.emf"/><Relationship Id="rId12" Type="http://schemas.openxmlformats.org/officeDocument/2006/relationships/oleObject" Target="../embeddings/oleObject97.bin"/><Relationship Id="rId17" Type="http://schemas.openxmlformats.org/officeDocument/2006/relationships/image" Target="../media/image36.wmf"/><Relationship Id="rId25" Type="http://schemas.openxmlformats.org/officeDocument/2006/relationships/image" Target="../media/image40.wmf"/><Relationship Id="rId33" Type="http://schemas.openxmlformats.org/officeDocument/2006/relationships/image" Target="../media/image52.wmf"/><Relationship Id="rId38" Type="http://schemas.openxmlformats.org/officeDocument/2006/relationships/oleObject" Target="../embeddings/oleObject110.bin"/><Relationship Id="rId2" Type="http://schemas.openxmlformats.org/officeDocument/2006/relationships/notesSlide" Target="../notesSlides/notesSlide7.xml"/><Relationship Id="rId16" Type="http://schemas.openxmlformats.org/officeDocument/2006/relationships/oleObject" Target="../embeddings/oleObject99.bin"/><Relationship Id="rId20" Type="http://schemas.openxmlformats.org/officeDocument/2006/relationships/oleObject" Target="../embeddings/oleObject101.bin"/><Relationship Id="rId29" Type="http://schemas.openxmlformats.org/officeDocument/2006/relationships/image" Target="../media/image42.wmf"/><Relationship Id="rId1" Type="http://schemas.openxmlformats.org/officeDocument/2006/relationships/slideLayout" Target="../slideLayouts/slideLayout7.xml"/><Relationship Id="rId6" Type="http://schemas.openxmlformats.org/officeDocument/2006/relationships/oleObject" Target="../embeddings/oleObject94.bin"/><Relationship Id="rId11" Type="http://schemas.openxmlformats.org/officeDocument/2006/relationships/image" Target="../media/image33.emf"/><Relationship Id="rId24" Type="http://schemas.openxmlformats.org/officeDocument/2006/relationships/oleObject" Target="../embeddings/oleObject103.bin"/><Relationship Id="rId32" Type="http://schemas.openxmlformats.org/officeDocument/2006/relationships/oleObject" Target="../embeddings/oleObject107.bin"/><Relationship Id="rId37" Type="http://schemas.openxmlformats.org/officeDocument/2006/relationships/image" Target="../media/image54.wmf"/><Relationship Id="rId5" Type="http://schemas.openxmlformats.org/officeDocument/2006/relationships/image" Target="../media/image30.wmf"/><Relationship Id="rId15" Type="http://schemas.openxmlformats.org/officeDocument/2006/relationships/image" Target="../media/image35.wmf"/><Relationship Id="rId23" Type="http://schemas.openxmlformats.org/officeDocument/2006/relationships/image" Target="../media/image39.wmf"/><Relationship Id="rId28" Type="http://schemas.openxmlformats.org/officeDocument/2006/relationships/oleObject" Target="../embeddings/oleObject105.bin"/><Relationship Id="rId36" Type="http://schemas.openxmlformats.org/officeDocument/2006/relationships/oleObject" Target="../embeddings/oleObject109.bin"/><Relationship Id="rId10" Type="http://schemas.openxmlformats.org/officeDocument/2006/relationships/oleObject" Target="../embeddings/oleObject96.bin"/><Relationship Id="rId19" Type="http://schemas.openxmlformats.org/officeDocument/2006/relationships/image" Target="../media/image37.wmf"/><Relationship Id="rId31" Type="http://schemas.openxmlformats.org/officeDocument/2006/relationships/image" Target="../media/image51.wmf"/><Relationship Id="rId4" Type="http://schemas.openxmlformats.org/officeDocument/2006/relationships/oleObject" Target="../embeddings/oleObject93.bin"/><Relationship Id="rId9" Type="http://schemas.openxmlformats.org/officeDocument/2006/relationships/image" Target="../media/image32.emf"/><Relationship Id="rId14" Type="http://schemas.openxmlformats.org/officeDocument/2006/relationships/oleObject" Target="../embeddings/oleObject98.bin"/><Relationship Id="rId22" Type="http://schemas.openxmlformats.org/officeDocument/2006/relationships/oleObject" Target="../embeddings/oleObject102.bin"/><Relationship Id="rId27" Type="http://schemas.openxmlformats.org/officeDocument/2006/relationships/image" Target="../media/image41.wmf"/><Relationship Id="rId30" Type="http://schemas.openxmlformats.org/officeDocument/2006/relationships/oleObject" Target="../embeddings/oleObject106.bin"/><Relationship Id="rId35" Type="http://schemas.openxmlformats.org/officeDocument/2006/relationships/image" Target="../media/image53.w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113.bin"/><Relationship Id="rId13" Type="http://schemas.openxmlformats.org/officeDocument/2006/relationships/image" Target="../media/image34.wmf"/><Relationship Id="rId18" Type="http://schemas.openxmlformats.org/officeDocument/2006/relationships/oleObject" Target="../embeddings/oleObject118.bin"/><Relationship Id="rId26" Type="http://schemas.openxmlformats.org/officeDocument/2006/relationships/oleObject" Target="../embeddings/oleObject122.bin"/><Relationship Id="rId39" Type="http://schemas.openxmlformats.org/officeDocument/2006/relationships/image" Target="../media/image56.wmf"/><Relationship Id="rId3" Type="http://schemas.openxmlformats.org/officeDocument/2006/relationships/image" Target="../media/image29.jpg"/><Relationship Id="rId21" Type="http://schemas.openxmlformats.org/officeDocument/2006/relationships/image" Target="../media/image38.wmf"/><Relationship Id="rId34" Type="http://schemas.openxmlformats.org/officeDocument/2006/relationships/oleObject" Target="../embeddings/oleObject126.bin"/><Relationship Id="rId7" Type="http://schemas.openxmlformats.org/officeDocument/2006/relationships/image" Target="../media/image31.emf"/><Relationship Id="rId12" Type="http://schemas.openxmlformats.org/officeDocument/2006/relationships/oleObject" Target="../embeddings/oleObject115.bin"/><Relationship Id="rId17" Type="http://schemas.openxmlformats.org/officeDocument/2006/relationships/image" Target="../media/image36.wmf"/><Relationship Id="rId25" Type="http://schemas.openxmlformats.org/officeDocument/2006/relationships/image" Target="../media/image40.wmf"/><Relationship Id="rId33" Type="http://schemas.openxmlformats.org/officeDocument/2006/relationships/image" Target="../media/image52.wmf"/><Relationship Id="rId38" Type="http://schemas.openxmlformats.org/officeDocument/2006/relationships/oleObject" Target="../embeddings/oleObject128.bin"/><Relationship Id="rId2" Type="http://schemas.openxmlformats.org/officeDocument/2006/relationships/notesSlide" Target="../notesSlides/notesSlide8.xml"/><Relationship Id="rId16" Type="http://schemas.openxmlformats.org/officeDocument/2006/relationships/oleObject" Target="../embeddings/oleObject117.bin"/><Relationship Id="rId20" Type="http://schemas.openxmlformats.org/officeDocument/2006/relationships/oleObject" Target="../embeddings/oleObject119.bin"/><Relationship Id="rId29" Type="http://schemas.openxmlformats.org/officeDocument/2006/relationships/image" Target="../media/image42.wmf"/><Relationship Id="rId1" Type="http://schemas.openxmlformats.org/officeDocument/2006/relationships/slideLayout" Target="../slideLayouts/slideLayout7.xml"/><Relationship Id="rId6" Type="http://schemas.openxmlformats.org/officeDocument/2006/relationships/oleObject" Target="../embeddings/oleObject112.bin"/><Relationship Id="rId11" Type="http://schemas.openxmlformats.org/officeDocument/2006/relationships/image" Target="../media/image33.emf"/><Relationship Id="rId24" Type="http://schemas.openxmlformats.org/officeDocument/2006/relationships/oleObject" Target="../embeddings/oleObject121.bin"/><Relationship Id="rId32" Type="http://schemas.openxmlformats.org/officeDocument/2006/relationships/oleObject" Target="../embeddings/oleObject125.bin"/><Relationship Id="rId37" Type="http://schemas.openxmlformats.org/officeDocument/2006/relationships/image" Target="../media/image55.wmf"/><Relationship Id="rId5" Type="http://schemas.openxmlformats.org/officeDocument/2006/relationships/image" Target="../media/image30.wmf"/><Relationship Id="rId15" Type="http://schemas.openxmlformats.org/officeDocument/2006/relationships/image" Target="../media/image35.wmf"/><Relationship Id="rId23" Type="http://schemas.openxmlformats.org/officeDocument/2006/relationships/image" Target="../media/image39.wmf"/><Relationship Id="rId28" Type="http://schemas.openxmlformats.org/officeDocument/2006/relationships/oleObject" Target="../embeddings/oleObject123.bin"/><Relationship Id="rId36" Type="http://schemas.openxmlformats.org/officeDocument/2006/relationships/oleObject" Target="../embeddings/oleObject127.bin"/><Relationship Id="rId10" Type="http://schemas.openxmlformats.org/officeDocument/2006/relationships/oleObject" Target="../embeddings/oleObject114.bin"/><Relationship Id="rId19" Type="http://schemas.openxmlformats.org/officeDocument/2006/relationships/image" Target="../media/image37.wmf"/><Relationship Id="rId31" Type="http://schemas.openxmlformats.org/officeDocument/2006/relationships/image" Target="../media/image51.wmf"/><Relationship Id="rId4" Type="http://schemas.openxmlformats.org/officeDocument/2006/relationships/oleObject" Target="../embeddings/oleObject111.bin"/><Relationship Id="rId9" Type="http://schemas.openxmlformats.org/officeDocument/2006/relationships/image" Target="../media/image32.emf"/><Relationship Id="rId14" Type="http://schemas.openxmlformats.org/officeDocument/2006/relationships/oleObject" Target="../embeddings/oleObject116.bin"/><Relationship Id="rId22" Type="http://schemas.openxmlformats.org/officeDocument/2006/relationships/oleObject" Target="../embeddings/oleObject120.bin"/><Relationship Id="rId27" Type="http://schemas.openxmlformats.org/officeDocument/2006/relationships/image" Target="../media/image41.wmf"/><Relationship Id="rId30" Type="http://schemas.openxmlformats.org/officeDocument/2006/relationships/oleObject" Target="../embeddings/oleObject124.bin"/><Relationship Id="rId35" Type="http://schemas.openxmlformats.org/officeDocument/2006/relationships/image" Target="../media/image53.wmf"/></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131.bin"/><Relationship Id="rId13" Type="http://schemas.openxmlformats.org/officeDocument/2006/relationships/image" Target="../media/image34.wmf"/><Relationship Id="rId18" Type="http://schemas.openxmlformats.org/officeDocument/2006/relationships/oleObject" Target="../embeddings/oleObject136.bin"/><Relationship Id="rId26" Type="http://schemas.openxmlformats.org/officeDocument/2006/relationships/oleObject" Target="../embeddings/oleObject140.bin"/><Relationship Id="rId39" Type="http://schemas.openxmlformats.org/officeDocument/2006/relationships/image" Target="../media/image61.wmf"/><Relationship Id="rId3" Type="http://schemas.openxmlformats.org/officeDocument/2006/relationships/image" Target="../media/image29.jpg"/><Relationship Id="rId21" Type="http://schemas.openxmlformats.org/officeDocument/2006/relationships/image" Target="../media/image38.wmf"/><Relationship Id="rId34" Type="http://schemas.openxmlformats.org/officeDocument/2006/relationships/oleObject" Target="../embeddings/oleObject144.bin"/><Relationship Id="rId42" Type="http://schemas.openxmlformats.org/officeDocument/2006/relationships/oleObject" Target="../embeddings/oleObject148.bin"/><Relationship Id="rId7" Type="http://schemas.openxmlformats.org/officeDocument/2006/relationships/image" Target="../media/image31.emf"/><Relationship Id="rId12" Type="http://schemas.openxmlformats.org/officeDocument/2006/relationships/oleObject" Target="../embeddings/oleObject133.bin"/><Relationship Id="rId17" Type="http://schemas.openxmlformats.org/officeDocument/2006/relationships/image" Target="../media/image36.wmf"/><Relationship Id="rId25" Type="http://schemas.openxmlformats.org/officeDocument/2006/relationships/image" Target="../media/image40.wmf"/><Relationship Id="rId33" Type="http://schemas.openxmlformats.org/officeDocument/2006/relationships/image" Target="../media/image58.wmf"/><Relationship Id="rId38" Type="http://schemas.openxmlformats.org/officeDocument/2006/relationships/oleObject" Target="../embeddings/oleObject146.bin"/><Relationship Id="rId2" Type="http://schemas.openxmlformats.org/officeDocument/2006/relationships/notesSlide" Target="../notesSlides/notesSlide9.xml"/><Relationship Id="rId16" Type="http://schemas.openxmlformats.org/officeDocument/2006/relationships/oleObject" Target="../embeddings/oleObject135.bin"/><Relationship Id="rId20" Type="http://schemas.openxmlformats.org/officeDocument/2006/relationships/oleObject" Target="../embeddings/oleObject137.bin"/><Relationship Id="rId29" Type="http://schemas.openxmlformats.org/officeDocument/2006/relationships/image" Target="../media/image42.wmf"/><Relationship Id="rId41" Type="http://schemas.openxmlformats.org/officeDocument/2006/relationships/image" Target="../media/image62.wmf"/><Relationship Id="rId1" Type="http://schemas.openxmlformats.org/officeDocument/2006/relationships/slideLayout" Target="../slideLayouts/slideLayout7.xml"/><Relationship Id="rId6" Type="http://schemas.openxmlformats.org/officeDocument/2006/relationships/oleObject" Target="../embeddings/oleObject130.bin"/><Relationship Id="rId11" Type="http://schemas.openxmlformats.org/officeDocument/2006/relationships/image" Target="../media/image33.emf"/><Relationship Id="rId24" Type="http://schemas.openxmlformats.org/officeDocument/2006/relationships/oleObject" Target="../embeddings/oleObject139.bin"/><Relationship Id="rId32" Type="http://schemas.openxmlformats.org/officeDocument/2006/relationships/oleObject" Target="../embeddings/oleObject143.bin"/><Relationship Id="rId37" Type="http://schemas.openxmlformats.org/officeDocument/2006/relationships/image" Target="../media/image60.wmf"/><Relationship Id="rId40" Type="http://schemas.openxmlformats.org/officeDocument/2006/relationships/oleObject" Target="../embeddings/oleObject147.bin"/><Relationship Id="rId45" Type="http://schemas.openxmlformats.org/officeDocument/2006/relationships/image" Target="../media/image64.wmf"/><Relationship Id="rId5" Type="http://schemas.openxmlformats.org/officeDocument/2006/relationships/image" Target="../media/image30.wmf"/><Relationship Id="rId15" Type="http://schemas.openxmlformats.org/officeDocument/2006/relationships/image" Target="../media/image35.wmf"/><Relationship Id="rId23" Type="http://schemas.openxmlformats.org/officeDocument/2006/relationships/image" Target="../media/image39.wmf"/><Relationship Id="rId28" Type="http://schemas.openxmlformats.org/officeDocument/2006/relationships/oleObject" Target="../embeddings/oleObject141.bin"/><Relationship Id="rId36" Type="http://schemas.openxmlformats.org/officeDocument/2006/relationships/oleObject" Target="../embeddings/oleObject145.bin"/><Relationship Id="rId10" Type="http://schemas.openxmlformats.org/officeDocument/2006/relationships/oleObject" Target="../embeddings/oleObject132.bin"/><Relationship Id="rId19" Type="http://schemas.openxmlformats.org/officeDocument/2006/relationships/image" Target="../media/image37.wmf"/><Relationship Id="rId31" Type="http://schemas.openxmlformats.org/officeDocument/2006/relationships/image" Target="../media/image57.wmf"/><Relationship Id="rId44" Type="http://schemas.openxmlformats.org/officeDocument/2006/relationships/oleObject" Target="../embeddings/oleObject149.bin"/><Relationship Id="rId4" Type="http://schemas.openxmlformats.org/officeDocument/2006/relationships/oleObject" Target="../embeddings/oleObject129.bin"/><Relationship Id="rId9" Type="http://schemas.openxmlformats.org/officeDocument/2006/relationships/image" Target="../media/image32.emf"/><Relationship Id="rId14" Type="http://schemas.openxmlformats.org/officeDocument/2006/relationships/oleObject" Target="../embeddings/oleObject134.bin"/><Relationship Id="rId22" Type="http://schemas.openxmlformats.org/officeDocument/2006/relationships/oleObject" Target="../embeddings/oleObject138.bin"/><Relationship Id="rId27" Type="http://schemas.openxmlformats.org/officeDocument/2006/relationships/image" Target="../media/image41.wmf"/><Relationship Id="rId30" Type="http://schemas.openxmlformats.org/officeDocument/2006/relationships/oleObject" Target="../embeddings/oleObject142.bin"/><Relationship Id="rId35" Type="http://schemas.openxmlformats.org/officeDocument/2006/relationships/image" Target="../media/image59.wmf"/><Relationship Id="rId43" Type="http://schemas.openxmlformats.org/officeDocument/2006/relationships/image" Target="../media/image63.w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t="-21000" r="-10000" b="-12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7A7C80-0F72-451E-8B8B-7FAABB93CDEF}"/>
              </a:ext>
            </a:extLst>
          </p:cNvPr>
          <p:cNvSpPr/>
          <p:nvPr/>
        </p:nvSpPr>
        <p:spPr>
          <a:xfrm>
            <a:off x="1681914" y="1085851"/>
            <a:ext cx="5780172" cy="992579"/>
          </a:xfrm>
          <a:prstGeom prst="rect">
            <a:avLst/>
          </a:prstGeom>
          <a:noFill/>
        </p:spPr>
        <p:txBody>
          <a:bodyPr wrap="none" lIns="68580" tIns="34290" rIns="68580" bIns="34290">
            <a:spAutoFit/>
          </a:bodyPr>
          <a:lstStyle/>
          <a:p>
            <a:pPr algn="ctr"/>
            <a:r>
              <a:rPr lang="en-US" sz="3000" b="1">
                <a:ln w="22225">
                  <a:solidFill>
                    <a:schemeClr val="accent2"/>
                  </a:solidFill>
                  <a:prstDash val="solid"/>
                </a:ln>
                <a:solidFill>
                  <a:schemeClr val="accent2">
                    <a:lumMod val="40000"/>
                    <a:lumOff val="60000"/>
                  </a:schemeClr>
                </a:solidFill>
                <a:effectLst>
                  <a:glow rad="228600">
                    <a:schemeClr val="accent6">
                      <a:satMod val="175000"/>
                      <a:alpha val="40000"/>
                    </a:schemeClr>
                  </a:glow>
                </a:effectLst>
                <a:latin typeface="Times New Roman" panose="02020603050405020304" pitchFamily="18" charset="0"/>
                <a:cs typeface="Times New Roman" panose="02020603050405020304" pitchFamily="18" charset="0"/>
              </a:rPr>
              <a:t>TỔ TOÁN </a:t>
            </a:r>
          </a:p>
          <a:p>
            <a:pPr algn="ctr"/>
            <a:r>
              <a:rPr lang="en-US" sz="3000" b="1">
                <a:ln w="22225">
                  <a:solidFill>
                    <a:schemeClr val="accent2"/>
                  </a:solidFill>
                  <a:prstDash val="solid"/>
                </a:ln>
                <a:solidFill>
                  <a:schemeClr val="accent2">
                    <a:lumMod val="40000"/>
                    <a:lumOff val="60000"/>
                  </a:schemeClr>
                </a:solidFill>
                <a:effectLst>
                  <a:glow rad="228600">
                    <a:schemeClr val="accent6">
                      <a:satMod val="175000"/>
                      <a:alpha val="40000"/>
                    </a:schemeClr>
                  </a:glow>
                </a:effectLst>
                <a:latin typeface="Times New Roman" panose="02020603050405020304" pitchFamily="18" charset="0"/>
                <a:cs typeface="Times New Roman" panose="02020603050405020304" pitchFamily="18" charset="0"/>
              </a:rPr>
              <a:t>TRƯỜNG THCS AN PHÚ ĐÔNG</a:t>
            </a:r>
          </a:p>
        </p:txBody>
      </p:sp>
      <p:sp>
        <p:nvSpPr>
          <p:cNvPr id="10" name="Rectangle 9">
            <a:extLst>
              <a:ext uri="{FF2B5EF4-FFF2-40B4-BE49-F238E27FC236}">
                <a16:creationId xmlns:a16="http://schemas.microsoft.com/office/drawing/2014/main" id="{68089A65-C88C-44C7-9EA6-DA887D36078D}"/>
              </a:ext>
            </a:extLst>
          </p:cNvPr>
          <p:cNvSpPr/>
          <p:nvPr/>
        </p:nvSpPr>
        <p:spPr>
          <a:xfrm>
            <a:off x="2481876" y="2046464"/>
            <a:ext cx="4180247" cy="1915909"/>
          </a:xfrm>
          <a:prstGeom prst="rect">
            <a:avLst/>
          </a:prstGeom>
          <a:noFill/>
        </p:spPr>
        <p:txBody>
          <a:bodyPr wrap="none" lIns="68580" tIns="34290" rIns="68580" bIns="34290">
            <a:spAutoFit/>
          </a:bodyPr>
          <a:lstStyle/>
          <a:p>
            <a:pPr algn="ctr"/>
            <a:r>
              <a:rPr lang="en-US" sz="3000">
                <a:ln w="0">
                  <a:solidFill>
                    <a:srgbClr val="0066FF"/>
                  </a:solidFill>
                </a:ln>
                <a:solidFill>
                  <a:srgbClr val="0066FF"/>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BÀI GIẢNG ĐẠI SỐ 9 </a:t>
            </a:r>
          </a:p>
          <a:p>
            <a:pPr algn="ctr"/>
            <a:r>
              <a:rPr lang="en-US" sz="3000" b="1">
                <a:solidFill>
                  <a:srgbClr val="FF0000"/>
                </a:solidFill>
                <a:latin typeface="Times New Roman" panose="02020603050405020304" pitchFamily="18" charset="0"/>
                <a:cs typeface="Times New Roman" panose="02020603050405020304" pitchFamily="18" charset="0"/>
              </a:rPr>
              <a:t>LUYỆN TẬP </a:t>
            </a:r>
          </a:p>
          <a:p>
            <a:pPr algn="ctr"/>
            <a:r>
              <a:rPr lang="en-US" sz="3000" b="1">
                <a:solidFill>
                  <a:srgbClr val="FF0000"/>
                </a:solidFill>
                <a:latin typeface="Times New Roman" panose="02020603050405020304" pitchFamily="18" charset="0"/>
                <a:cs typeface="Times New Roman" panose="02020603050405020304" pitchFamily="18" charset="0"/>
              </a:rPr>
              <a:t>RÚT GỌN BIỂU THỨC</a:t>
            </a:r>
          </a:p>
          <a:p>
            <a:pPr algn="ctr"/>
            <a:r>
              <a:rPr lang="en-US" sz="3000" b="1">
                <a:solidFill>
                  <a:srgbClr val="FF0000"/>
                </a:solidFill>
                <a:latin typeface="Times New Roman" panose="02020603050405020304" pitchFamily="18" charset="0"/>
                <a:cs typeface="Times New Roman" panose="02020603050405020304" pitchFamily="18" charset="0"/>
              </a:rPr>
              <a:t> CHỨC CĂN BẬC HAI</a:t>
            </a:r>
            <a:endParaRPr lang="en-US" sz="3000" b="1">
              <a:ln w="0">
                <a:solidFill>
                  <a:srgbClr val="0066FF"/>
                </a:solidFill>
              </a:ln>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AutoShape 2">
            <a:hlinkClick r:id="rId3" action="ppaction://hlinksldjump"/>
            <a:extLst>
              <a:ext uri="{FF2B5EF4-FFF2-40B4-BE49-F238E27FC236}">
                <a16:creationId xmlns:a16="http://schemas.microsoft.com/office/drawing/2014/main" id="{6E82DF65-0008-4D37-AB2C-B221D90D6BE5}"/>
              </a:ext>
            </a:extLst>
          </p:cNvPr>
          <p:cNvSpPr>
            <a:spLocks noChangeArrowheads="1"/>
          </p:cNvSpPr>
          <p:nvPr/>
        </p:nvSpPr>
        <p:spPr bwMode="auto">
          <a:xfrm>
            <a:off x="2752725" y="1246585"/>
            <a:ext cx="1533525" cy="1226344"/>
          </a:xfrm>
          <a:prstGeom prst="star5">
            <a:avLst/>
          </a:prstGeom>
          <a:solidFill>
            <a:schemeClr val="hlink"/>
          </a:solidFill>
          <a:ln w="9525">
            <a:solidFill>
              <a:srgbClr val="FFFF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sz="2400" dirty="0">
                <a:solidFill>
                  <a:schemeClr val="bg1"/>
                </a:solidFill>
                <a:latin typeface=".VnTime" pitchFamily="34" charset="0"/>
                <a:cs typeface="Arial" charset="0"/>
              </a:rPr>
              <a:t>2</a:t>
            </a:r>
          </a:p>
        </p:txBody>
      </p:sp>
      <p:sp>
        <p:nvSpPr>
          <p:cNvPr id="5" name="AutoShape 3">
            <a:hlinkClick r:id="rId4" action="ppaction://hlinksldjump"/>
            <a:extLst>
              <a:ext uri="{FF2B5EF4-FFF2-40B4-BE49-F238E27FC236}">
                <a16:creationId xmlns:a16="http://schemas.microsoft.com/office/drawing/2014/main" id="{631ED9A1-551B-40F7-8513-2ED0F005C03E}"/>
              </a:ext>
            </a:extLst>
          </p:cNvPr>
          <p:cNvSpPr>
            <a:spLocks noChangeArrowheads="1"/>
          </p:cNvSpPr>
          <p:nvPr/>
        </p:nvSpPr>
        <p:spPr bwMode="auto">
          <a:xfrm>
            <a:off x="1291828" y="2031206"/>
            <a:ext cx="1508522" cy="1323975"/>
          </a:xfrm>
          <a:prstGeom prst="star5">
            <a:avLst/>
          </a:prstGeom>
          <a:solidFill>
            <a:srgbClr val="CC3300"/>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sz="2400">
                <a:solidFill>
                  <a:schemeClr val="bg1"/>
                </a:solidFill>
                <a:latin typeface=".VnTime" pitchFamily="34" charset="0"/>
                <a:cs typeface="Arial" charset="0"/>
              </a:rPr>
              <a:t>1</a:t>
            </a:r>
          </a:p>
        </p:txBody>
      </p:sp>
      <p:sp>
        <p:nvSpPr>
          <p:cNvPr id="6" name="AutoShape 4">
            <a:hlinkClick r:id="rId5" action="ppaction://hlinksldjump"/>
            <a:extLst>
              <a:ext uri="{FF2B5EF4-FFF2-40B4-BE49-F238E27FC236}">
                <a16:creationId xmlns:a16="http://schemas.microsoft.com/office/drawing/2014/main" id="{3FCC9094-0F17-4130-B25E-7790AD18AE71}"/>
              </a:ext>
            </a:extLst>
          </p:cNvPr>
          <p:cNvSpPr>
            <a:spLocks noChangeArrowheads="1"/>
          </p:cNvSpPr>
          <p:nvPr/>
        </p:nvSpPr>
        <p:spPr bwMode="auto">
          <a:xfrm>
            <a:off x="4769644" y="3292079"/>
            <a:ext cx="1518047" cy="1168003"/>
          </a:xfrm>
          <a:prstGeom prst="star5">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pPr algn="ctr">
              <a:defRPr/>
            </a:pPr>
            <a:r>
              <a:rPr lang="en-US" sz="2400" dirty="0">
                <a:solidFill>
                  <a:srgbClr val="000000"/>
                </a:solidFill>
                <a:latin typeface=".VnTime" pitchFamily="34" charset="0"/>
              </a:rPr>
              <a:t>6</a:t>
            </a:r>
          </a:p>
        </p:txBody>
      </p:sp>
      <p:sp>
        <p:nvSpPr>
          <p:cNvPr id="7" name="AutoShape 5">
            <a:hlinkClick r:id="rId6" action="ppaction://hlinksldjump"/>
            <a:extLst>
              <a:ext uri="{FF2B5EF4-FFF2-40B4-BE49-F238E27FC236}">
                <a16:creationId xmlns:a16="http://schemas.microsoft.com/office/drawing/2014/main" id="{C8834926-E428-4E94-A155-3512C4D456B4}"/>
              </a:ext>
            </a:extLst>
          </p:cNvPr>
          <p:cNvSpPr>
            <a:spLocks noChangeArrowheads="1"/>
          </p:cNvSpPr>
          <p:nvPr/>
        </p:nvSpPr>
        <p:spPr bwMode="auto">
          <a:xfrm>
            <a:off x="4572000" y="1246585"/>
            <a:ext cx="1600200" cy="1312069"/>
          </a:xfrm>
          <a:prstGeom prst="star5">
            <a:avLst/>
          </a:prstGeom>
          <a:solidFill>
            <a:schemeClr val="accent2"/>
          </a:solidFill>
          <a:ln w="9525">
            <a:solidFill>
              <a:srgbClr val="FFFF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sz="2400" dirty="0">
                <a:solidFill>
                  <a:schemeClr val="bg1"/>
                </a:solidFill>
                <a:latin typeface=".VnTime" pitchFamily="34" charset="0"/>
                <a:cs typeface="Arial" charset="0"/>
              </a:rPr>
              <a:t>3</a:t>
            </a:r>
          </a:p>
        </p:txBody>
      </p:sp>
      <p:sp>
        <p:nvSpPr>
          <p:cNvPr id="8" name="Text Box 6">
            <a:extLst>
              <a:ext uri="{FF2B5EF4-FFF2-40B4-BE49-F238E27FC236}">
                <a16:creationId xmlns:a16="http://schemas.microsoft.com/office/drawing/2014/main" id="{A269FFD5-4442-466B-B2F0-89257AFFCB38}"/>
              </a:ext>
            </a:extLst>
          </p:cNvPr>
          <p:cNvSpPr txBox="1">
            <a:spLocks noChangeArrowheads="1"/>
          </p:cNvSpPr>
          <p:nvPr/>
        </p:nvSpPr>
        <p:spPr bwMode="auto">
          <a:xfrm>
            <a:off x="2777728" y="457200"/>
            <a:ext cx="3490913"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spcBef>
                <a:spcPct val="50000"/>
              </a:spcBef>
            </a:pPr>
            <a:r>
              <a:rPr lang="en-US" altLang="en-US" sz="2100" b="1">
                <a:solidFill>
                  <a:srgbClr val="FF3300"/>
                </a:solidFill>
                <a:latin typeface="Times New Roman" panose="02020603050405020304" pitchFamily="18" charset="0"/>
                <a:cs typeface="Times New Roman" panose="02020603050405020304" pitchFamily="18" charset="0"/>
              </a:rPr>
              <a:t>Ngôi sao may mắn</a:t>
            </a:r>
          </a:p>
        </p:txBody>
      </p:sp>
      <p:sp>
        <p:nvSpPr>
          <p:cNvPr id="11" name="AutoShape 9">
            <a:extLst>
              <a:ext uri="{FF2B5EF4-FFF2-40B4-BE49-F238E27FC236}">
                <a16:creationId xmlns:a16="http://schemas.microsoft.com/office/drawing/2014/main" id="{6B85D12E-8653-40D7-B8D8-CA3D8326E4A6}"/>
              </a:ext>
            </a:extLst>
          </p:cNvPr>
          <p:cNvSpPr>
            <a:spLocks noChangeArrowheads="1"/>
          </p:cNvSpPr>
          <p:nvPr/>
        </p:nvSpPr>
        <p:spPr bwMode="auto">
          <a:xfrm>
            <a:off x="7372350" y="423863"/>
            <a:ext cx="342900" cy="285750"/>
          </a:xfrm>
          <a:prstGeom prst="star5">
            <a:avLst/>
          </a:prstGeom>
          <a:gradFill rotWithShape="1">
            <a:gsLst>
              <a:gs pos="0">
                <a:srgbClr val="FFFF00"/>
              </a:gs>
              <a:gs pos="100000">
                <a:srgbClr val="FF3300"/>
              </a:gs>
            </a:gsLst>
            <a:path path="shape">
              <a:fillToRect l="50000" t="50000" r="50000" b="5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cs typeface="Arial" charset="0"/>
            </a:endParaRPr>
          </a:p>
        </p:txBody>
      </p:sp>
      <p:sp>
        <p:nvSpPr>
          <p:cNvPr id="14" name="AutoShape 4">
            <a:hlinkClick r:id="rId7" action="ppaction://hlinksldjump"/>
            <a:extLst>
              <a:ext uri="{FF2B5EF4-FFF2-40B4-BE49-F238E27FC236}">
                <a16:creationId xmlns:a16="http://schemas.microsoft.com/office/drawing/2014/main" id="{F9AFED29-240C-42AE-9A6E-F4CB232769DB}"/>
              </a:ext>
            </a:extLst>
          </p:cNvPr>
          <p:cNvSpPr>
            <a:spLocks noChangeArrowheads="1"/>
          </p:cNvSpPr>
          <p:nvPr/>
        </p:nvSpPr>
        <p:spPr bwMode="auto">
          <a:xfrm>
            <a:off x="6322219" y="2147887"/>
            <a:ext cx="1519238" cy="1166813"/>
          </a:xfrm>
          <a:prstGeom prst="star5">
            <a:avLst/>
          </a:prstGeom>
          <a:solidFill>
            <a:srgbClr val="9900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sz="2400" dirty="0">
                <a:solidFill>
                  <a:schemeClr val="bg1"/>
                </a:solidFill>
                <a:latin typeface=".VnTime" pitchFamily="34" charset="0"/>
                <a:cs typeface="Arial" charset="0"/>
              </a:rPr>
              <a:t>4</a:t>
            </a:r>
          </a:p>
        </p:txBody>
      </p:sp>
      <p:sp>
        <p:nvSpPr>
          <p:cNvPr id="15" name="AutoShape 5">
            <a:hlinkClick r:id="rId8" action="ppaction://hlinksldjump"/>
            <a:extLst>
              <a:ext uri="{FF2B5EF4-FFF2-40B4-BE49-F238E27FC236}">
                <a16:creationId xmlns:a16="http://schemas.microsoft.com/office/drawing/2014/main" id="{C87BBCB1-C06B-49B0-ADDA-832C785DD93D}"/>
              </a:ext>
            </a:extLst>
          </p:cNvPr>
          <p:cNvSpPr>
            <a:spLocks noChangeArrowheads="1"/>
          </p:cNvSpPr>
          <p:nvPr/>
        </p:nvSpPr>
        <p:spPr bwMode="auto">
          <a:xfrm>
            <a:off x="2914650" y="3314700"/>
            <a:ext cx="1463279" cy="1179910"/>
          </a:xfrm>
          <a:prstGeom prst="star5">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defRPr/>
            </a:pPr>
            <a:r>
              <a:rPr lang="en-US" sz="2400" dirty="0">
                <a:solidFill>
                  <a:srgbClr val="000000"/>
                </a:solidFill>
                <a:latin typeface=".VnTime" pitchFamily="34" charset="0"/>
              </a:rPr>
              <a:t>5</a:t>
            </a:r>
          </a:p>
        </p:txBody>
      </p:sp>
      <p:sp>
        <p:nvSpPr>
          <p:cNvPr id="17" name="Text Box 7">
            <a:hlinkClick r:id="rId9" action="ppaction://hlinksldjump"/>
            <a:extLst>
              <a:ext uri="{FF2B5EF4-FFF2-40B4-BE49-F238E27FC236}">
                <a16:creationId xmlns:a16="http://schemas.microsoft.com/office/drawing/2014/main" id="{63E806D9-528A-47D0-AC5E-035EF3BFAFA5}"/>
              </a:ext>
            </a:extLst>
          </p:cNvPr>
          <p:cNvSpPr txBox="1">
            <a:spLocks noChangeArrowheads="1"/>
          </p:cNvSpPr>
          <p:nvPr/>
        </p:nvSpPr>
        <p:spPr bwMode="auto">
          <a:xfrm>
            <a:off x="3829050" y="857250"/>
            <a:ext cx="1485900" cy="415498"/>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b="1">
                <a:solidFill>
                  <a:schemeClr val="hlink"/>
                </a:solidFill>
                <a:latin typeface="Times New Roman" panose="02020603050405020304" pitchFamily="18" charset="0"/>
                <a:cs typeface="Times New Roman" panose="02020603050405020304" pitchFamily="18" charset="0"/>
              </a:rPr>
              <a:t>Luật chơi</a:t>
            </a:r>
          </a:p>
        </p:txBody>
      </p:sp>
      <p:sp>
        <p:nvSpPr>
          <p:cNvPr id="3" name="Right Arrow 2">
            <a:hlinkClick r:id="rId10" action="ppaction://hlinksldjump"/>
            <a:extLst>
              <a:ext uri="{FF2B5EF4-FFF2-40B4-BE49-F238E27FC236}">
                <a16:creationId xmlns:a16="http://schemas.microsoft.com/office/drawing/2014/main" id="{5C2BC691-5850-47DF-AEF5-9950B152A2E7}"/>
              </a:ext>
            </a:extLst>
          </p:cNvPr>
          <p:cNvSpPr/>
          <p:nvPr/>
        </p:nvSpPr>
        <p:spPr>
          <a:xfrm>
            <a:off x="6972300" y="4800600"/>
            <a:ext cx="864394" cy="342900"/>
          </a:xfrm>
          <a:prstGeom prst="rightArrow">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en-GB" dirty="0"/>
              <a:t>HDVN</a:t>
            </a:r>
          </a:p>
        </p:txBody>
      </p:sp>
      <p:pic>
        <p:nvPicPr>
          <p:cNvPr id="16" name="Picture 15" descr="nhomdoi">
            <a:extLst>
              <a:ext uri="{FF2B5EF4-FFF2-40B4-BE49-F238E27FC236}">
                <a16:creationId xmlns:a16="http://schemas.microsoft.com/office/drawing/2014/main" id="{7BA0BE8E-7DCC-4B54-8892-7F36E6C4C9C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00150" y="4006453"/>
            <a:ext cx="1543050" cy="10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mph" presetSubtype="0" repeatCount="indefinite" fill="hold" grpId="0" nodeType="withEffect">
                                  <p:stCondLst>
                                    <p:cond delay="0"/>
                                  </p:stCondLst>
                                  <p:childTnLst>
                                    <p:animScale>
                                      <p:cBhvr>
                                        <p:cTn id="6" dur="500" fill="hold"/>
                                        <p:tgtEl>
                                          <p:spTgt spid="8"/>
                                        </p:tgtEl>
                                      </p:cBhvr>
                                      <p:by x="150000" y="150000"/>
                                    </p:animScale>
                                  </p:childTnLst>
                                </p:cTn>
                              </p:par>
                              <p:par>
                                <p:cTn id="7" presetID="8" presetClass="emph" presetSubtype="0" repeatCount="indefinite" fill="hold" nodeType="withEffect">
                                  <p:stCondLst>
                                    <p:cond delay="0"/>
                                  </p:stCondLst>
                                  <p:childTnLst>
                                    <p:animRot by="21600000">
                                      <p:cBhvr>
                                        <p:cTn id="8" dur="2000" fill="hold"/>
                                        <p:tgtEl>
                                          <p:spTgt spid="11"/>
                                        </p:tgtEl>
                                        <p:attrNameLst>
                                          <p:attrName>r</p:attrName>
                                        </p:attrNameLst>
                                      </p:cBhvr>
                                    </p:animRot>
                                  </p:childTnLst>
                                </p:cTn>
                              </p:par>
                              <p:par>
                                <p:cTn id="9" presetID="10"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nodeType="afterGroup">
                            <p:stCondLst>
                              <p:cond delay="2000"/>
                            </p:stCondLst>
                            <p:childTnLst>
                              <p:par>
                                <p:cTn id="13" presetID="6" presetClass="entr" presetSubtype="16"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circle(in)">
                                      <p:cBhvr>
                                        <p:cTn id="1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4"/>
                    </p:tgtEl>
                  </p:cond>
                </p:stCondLst>
                <p:endSync evt="end" delay="0">
                  <p:rtn val="all"/>
                </p:endSync>
                <p:childTnLst>
                  <p:par>
                    <p:cTn id="17" fill="hold" nodeType="clickPar">
                      <p:stCondLst>
                        <p:cond delay="0"/>
                      </p:stCondLst>
                      <p:childTnLst>
                        <p:par>
                          <p:cTn id="18" fill="hold" nodeType="withGroup">
                            <p:stCondLst>
                              <p:cond delay="0"/>
                            </p:stCondLst>
                            <p:childTnLst>
                              <p:par>
                                <p:cTn id="19" presetID="10" presetClass="exit" presetSubtype="0" fill="hold" grpId="0" nodeType="clickEffect">
                                  <p:stCondLst>
                                    <p:cond delay="0"/>
                                  </p:stCondLst>
                                  <p:childTnLst>
                                    <p:animEffect transition="out" filter="fade">
                                      <p:cBhvr>
                                        <p:cTn id="20" dur="2000"/>
                                        <p:tgtEl>
                                          <p:spTgt spid="4"/>
                                        </p:tgtEl>
                                      </p:cBhvr>
                                    </p:animEffect>
                                    <p:set>
                                      <p:cBhvr>
                                        <p:cTn id="21" dur="1" fill="hold">
                                          <p:stCondLst>
                                            <p:cond delay="19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2" restart="whenNotActive" fill="hold" evtFilter="cancelBubble" nodeType="interactiveSeq">
                <p:stCondLst>
                  <p:cond evt="onClick" delay="0">
                    <p:tgtEl>
                      <p:spTgt spid="5"/>
                    </p:tgtEl>
                  </p:cond>
                </p:stCondLst>
                <p:endSync evt="end" delay="0">
                  <p:rtn val="all"/>
                </p:endSync>
                <p:childTnLst>
                  <p:par>
                    <p:cTn id="23" fill="hold" nodeType="clickPar">
                      <p:stCondLst>
                        <p:cond delay="0"/>
                      </p:stCondLst>
                      <p:childTnLst>
                        <p:par>
                          <p:cTn id="24" fill="hold" nodeType="withGroup">
                            <p:stCondLst>
                              <p:cond delay="0"/>
                            </p:stCondLst>
                            <p:childTnLst>
                              <p:par>
                                <p:cTn id="25" presetID="10" presetClass="exit" presetSubtype="0" fill="hold" grpId="0" nodeType="clickEffect">
                                  <p:stCondLst>
                                    <p:cond delay="0"/>
                                  </p:stCondLst>
                                  <p:childTnLst>
                                    <p:animEffect transition="out" filter="fade">
                                      <p:cBhvr>
                                        <p:cTn id="26" dur="2000"/>
                                        <p:tgtEl>
                                          <p:spTgt spid="5"/>
                                        </p:tgtEl>
                                      </p:cBhvr>
                                    </p:animEffect>
                                    <p:set>
                                      <p:cBhvr>
                                        <p:cTn id="27" dur="1" fill="hold">
                                          <p:stCondLst>
                                            <p:cond delay="19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0" presetClass="exit" presetSubtype="0" fill="hold" grpId="0" nodeType="clickEffect">
                                  <p:stCondLst>
                                    <p:cond delay="0"/>
                                  </p:stCondLst>
                                  <p:childTnLst>
                                    <p:animEffect transition="out" filter="fade">
                                      <p:cBhvr>
                                        <p:cTn id="32" dur="2000"/>
                                        <p:tgtEl>
                                          <p:spTgt spid="6"/>
                                        </p:tgtEl>
                                      </p:cBhvr>
                                    </p:animEffect>
                                    <p:set>
                                      <p:cBhvr>
                                        <p:cTn id="33" dur="1" fill="hold">
                                          <p:stCondLst>
                                            <p:cond delay="19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34" restart="whenNotActive" fill="hold" evtFilter="cancelBubble" nodeType="interactiveSeq">
                <p:stCondLst>
                  <p:cond evt="onClick" delay="0">
                    <p:tgtEl>
                      <p:spTgt spid="7"/>
                    </p:tgtEl>
                  </p:cond>
                </p:stCondLst>
                <p:endSync evt="end" delay="0">
                  <p:rtn val="all"/>
                </p:endSync>
                <p:childTnLst>
                  <p:par>
                    <p:cTn id="35" fill="hold" nodeType="clickPar">
                      <p:stCondLst>
                        <p:cond delay="0"/>
                      </p:stCondLst>
                      <p:childTnLst>
                        <p:par>
                          <p:cTn id="36" fill="hold" nodeType="withGroup">
                            <p:stCondLst>
                              <p:cond delay="0"/>
                            </p:stCondLst>
                            <p:childTnLst>
                              <p:par>
                                <p:cTn id="37" presetID="10" presetClass="exit" presetSubtype="0" fill="hold" grpId="0" nodeType="clickEffect">
                                  <p:stCondLst>
                                    <p:cond delay="0"/>
                                  </p:stCondLst>
                                  <p:childTnLst>
                                    <p:animEffect transition="out" filter="fade">
                                      <p:cBhvr>
                                        <p:cTn id="38" dur="2000"/>
                                        <p:tgtEl>
                                          <p:spTgt spid="7"/>
                                        </p:tgtEl>
                                      </p:cBhvr>
                                    </p:animEffect>
                                    <p:set>
                                      <p:cBhvr>
                                        <p:cTn id="39" dur="1" fill="hold">
                                          <p:stCondLst>
                                            <p:cond delay="1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40" restart="whenNotActive" fill="hold" evtFilter="cancelBubble" nodeType="interactiveSeq">
                <p:stCondLst>
                  <p:cond evt="onClick" delay="0">
                    <p:tgtEl>
                      <p:spTgt spid="14"/>
                    </p:tgtEl>
                  </p:cond>
                </p:stCondLst>
                <p:endSync evt="end" delay="0">
                  <p:rtn val="all"/>
                </p:endSync>
                <p:childTnLst>
                  <p:par>
                    <p:cTn id="41" fill="hold" nodeType="clickPar">
                      <p:stCondLst>
                        <p:cond delay="0"/>
                      </p:stCondLst>
                      <p:childTnLst>
                        <p:par>
                          <p:cTn id="42" fill="hold" nodeType="withGroup">
                            <p:stCondLst>
                              <p:cond delay="0"/>
                            </p:stCondLst>
                            <p:childTnLst>
                              <p:par>
                                <p:cTn id="43" presetID="10" presetClass="exit" presetSubtype="0" fill="hold" grpId="0" nodeType="clickEffect">
                                  <p:stCondLst>
                                    <p:cond delay="0"/>
                                  </p:stCondLst>
                                  <p:childTnLst>
                                    <p:animEffect transition="out" filter="fade">
                                      <p:cBhvr>
                                        <p:cTn id="44" dur="2000"/>
                                        <p:tgtEl>
                                          <p:spTgt spid="14"/>
                                        </p:tgtEl>
                                      </p:cBhvr>
                                    </p:animEffect>
                                    <p:set>
                                      <p:cBhvr>
                                        <p:cTn id="45" dur="1" fill="hold">
                                          <p:stCondLst>
                                            <p:cond delay="19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46" restart="whenNotActive" fill="hold" evtFilter="cancelBubble" nodeType="interactiveSeq">
                <p:stCondLst>
                  <p:cond evt="onClick" delay="0">
                    <p:tgtEl>
                      <p:spTgt spid="15"/>
                    </p:tgtEl>
                  </p:cond>
                </p:stCondLst>
                <p:endSync evt="end" delay="0">
                  <p:rtn val="all"/>
                </p:endSync>
                <p:childTnLst>
                  <p:par>
                    <p:cTn id="47" fill="hold" nodeType="clickPar">
                      <p:stCondLst>
                        <p:cond delay="0"/>
                      </p:stCondLst>
                      <p:childTnLst>
                        <p:par>
                          <p:cTn id="48" fill="hold" nodeType="withGroup">
                            <p:stCondLst>
                              <p:cond delay="0"/>
                            </p:stCondLst>
                            <p:childTnLst>
                              <p:par>
                                <p:cTn id="49" presetID="10" presetClass="exit" presetSubtype="0" fill="hold" grpId="0" nodeType="clickEffect">
                                  <p:stCondLst>
                                    <p:cond delay="0"/>
                                  </p:stCondLst>
                                  <p:childTnLst>
                                    <p:animEffect transition="out" filter="fade">
                                      <p:cBhvr>
                                        <p:cTn id="50" dur="2000"/>
                                        <p:tgtEl>
                                          <p:spTgt spid="15"/>
                                        </p:tgtEl>
                                      </p:cBhvr>
                                    </p:animEffect>
                                    <p:set>
                                      <p:cBhvr>
                                        <p:cTn id="51" dur="1" fill="hold">
                                          <p:stCondLst>
                                            <p:cond delay="19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4" grpId="0" animBg="1"/>
      <p:bldP spid="5" grpId="0" animBg="1"/>
      <p:bldP spid="6" grpId="0" animBg="1"/>
      <p:bldP spid="7" grpId="0" animBg="1"/>
      <p:bldP spid="8" grpId="0"/>
      <p:bldP spid="14" grpId="0" animBg="1"/>
      <p:bldP spid="15"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3" descr="Picture4">
            <a:extLst>
              <a:ext uri="{FF2B5EF4-FFF2-40B4-BE49-F238E27FC236}">
                <a16:creationId xmlns:a16="http://schemas.microsoft.com/office/drawing/2014/main" id="{F680A80F-A5BE-47FA-B224-D009B7B0FC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250" y="3307556"/>
            <a:ext cx="158115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24">
            <a:extLst>
              <a:ext uri="{FF2B5EF4-FFF2-40B4-BE49-F238E27FC236}">
                <a16:creationId xmlns:a16="http://schemas.microsoft.com/office/drawing/2014/main" id="{E4D62878-BAE9-4CD5-8783-64B05367876C}"/>
              </a:ext>
            </a:extLst>
          </p:cNvPr>
          <p:cNvSpPr>
            <a:spLocks noChangeArrowheads="1"/>
          </p:cNvSpPr>
          <p:nvPr/>
        </p:nvSpPr>
        <p:spPr bwMode="auto">
          <a:xfrm>
            <a:off x="7258050" y="685800"/>
            <a:ext cx="342900" cy="285750"/>
          </a:xfrm>
          <a:prstGeom prst="star5">
            <a:avLst/>
          </a:prstGeom>
          <a:gradFill rotWithShape="1">
            <a:gsLst>
              <a:gs pos="0">
                <a:srgbClr val="FFFF00"/>
              </a:gs>
              <a:gs pos="100000">
                <a:srgbClr val="FF3300"/>
              </a:gs>
            </a:gsLst>
            <a:path path="shape">
              <a:fillToRect l="50000" t="50000" r="50000" b="5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cs typeface="Arial" charset="0"/>
            </a:endParaRPr>
          </a:p>
        </p:txBody>
      </p:sp>
      <p:sp>
        <p:nvSpPr>
          <p:cNvPr id="15364" name="AutoShape 25">
            <a:hlinkClick r:id="rId4" action="ppaction://hlinksldjump" highlightClick="1"/>
            <a:extLst>
              <a:ext uri="{FF2B5EF4-FFF2-40B4-BE49-F238E27FC236}">
                <a16:creationId xmlns:a16="http://schemas.microsoft.com/office/drawing/2014/main" id="{80258016-0270-47B1-A6C8-E95C75DB1156}"/>
              </a:ext>
            </a:extLst>
          </p:cNvPr>
          <p:cNvSpPr>
            <a:spLocks noChangeArrowheads="1"/>
          </p:cNvSpPr>
          <p:nvPr/>
        </p:nvSpPr>
        <p:spPr bwMode="auto">
          <a:xfrm>
            <a:off x="7088982" y="4512469"/>
            <a:ext cx="578644" cy="321469"/>
          </a:xfrm>
          <a:prstGeom prst="actionButtonReturn">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grpSp>
        <p:nvGrpSpPr>
          <p:cNvPr id="15365" name="Group 22">
            <a:extLst>
              <a:ext uri="{FF2B5EF4-FFF2-40B4-BE49-F238E27FC236}">
                <a16:creationId xmlns:a16="http://schemas.microsoft.com/office/drawing/2014/main" id="{5EBF427F-B25E-4731-89BA-D5208A6C39FB}"/>
              </a:ext>
            </a:extLst>
          </p:cNvPr>
          <p:cNvGrpSpPr>
            <a:grpSpLocks/>
          </p:cNvGrpSpPr>
          <p:nvPr/>
        </p:nvGrpSpPr>
        <p:grpSpPr bwMode="auto">
          <a:xfrm>
            <a:off x="228600" y="0"/>
            <a:ext cx="8686800" cy="3714750"/>
            <a:chOff x="48" y="576"/>
            <a:chExt cx="5280" cy="3120"/>
          </a:xfrm>
        </p:grpSpPr>
        <p:sp>
          <p:nvSpPr>
            <p:cNvPr id="15367" name="AutoShape 21" descr="Newsprint">
              <a:extLst>
                <a:ext uri="{FF2B5EF4-FFF2-40B4-BE49-F238E27FC236}">
                  <a16:creationId xmlns:a16="http://schemas.microsoft.com/office/drawing/2014/main" id="{A74A0D86-52F9-4F2C-B9BC-2C5FBF2BD819}"/>
                </a:ext>
              </a:extLst>
            </p:cNvPr>
            <p:cNvSpPr>
              <a:spLocks noChangeArrowheads="1"/>
            </p:cNvSpPr>
            <p:nvPr/>
          </p:nvSpPr>
          <p:spPr bwMode="auto">
            <a:xfrm>
              <a:off x="48" y="576"/>
              <a:ext cx="5280" cy="3120"/>
            </a:xfrm>
            <a:prstGeom prst="horizontalScroll">
              <a:avLst>
                <a:gd name="adj" fmla="val 12500"/>
              </a:avLst>
            </a:prstGeom>
            <a:blipFill dpi="0" rotWithShape="1">
              <a:blip r:embed="rId5"/>
              <a:srcRect/>
              <a:tile tx="0" ty="0" sx="100000" sy="100000" flip="none" algn="tl"/>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15368" name="Text Box 20" descr="Newsprint">
              <a:hlinkClick r:id="rId6" action="ppaction://hlinksldjump"/>
              <a:extLst>
                <a:ext uri="{FF2B5EF4-FFF2-40B4-BE49-F238E27FC236}">
                  <a16:creationId xmlns:a16="http://schemas.microsoft.com/office/drawing/2014/main" id="{800CBAC0-8C73-47D9-8164-48CA19F33FA5}"/>
                </a:ext>
              </a:extLst>
            </p:cNvPr>
            <p:cNvSpPr txBox="1">
              <a:spLocks noChangeArrowheads="1"/>
            </p:cNvSpPr>
            <p:nvPr/>
          </p:nvSpPr>
          <p:spPr bwMode="auto">
            <a:xfrm>
              <a:off x="480" y="960"/>
              <a:ext cx="4848" cy="2456"/>
            </a:xfrm>
            <a:prstGeom prst="rect">
              <a:avLst/>
            </a:prstGeom>
            <a:noFill/>
            <a:ln>
              <a:noFill/>
            </a:ln>
            <a:effectLst/>
            <a:extLst>
              <a:ext uri="{909E8E84-426E-40DD-AFC4-6F175D3DCCD1}">
                <a14:hiddenFill xmlns:a14="http://schemas.microsoft.com/office/drawing/2010/main">
                  <a:blipFill dpi="0" rotWithShape="1">
                    <a:blip/>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spcBef>
                  <a:spcPct val="50000"/>
                </a:spcBef>
              </a:pPr>
              <a:r>
                <a:rPr lang="en-US" altLang="en-US" sz="3000">
                  <a:solidFill>
                    <a:srgbClr val="FF0000"/>
                  </a:solidFill>
                  <a:latin typeface="Times New Roman" panose="02020603050405020304" pitchFamily="18" charset="0"/>
                  <a:cs typeface="Times New Roman" panose="02020603050405020304" pitchFamily="18" charset="0"/>
                </a:rPr>
                <a:t>Luật chơi </a:t>
              </a:r>
            </a:p>
            <a:p>
              <a:pPr algn="just" eaLnBrk="1" hangingPunct="1">
                <a:spcBef>
                  <a:spcPct val="50000"/>
                </a:spcBef>
              </a:pPr>
              <a:r>
                <a:rPr lang="en-US" altLang="en-US">
                  <a:solidFill>
                    <a:schemeClr val="hlink"/>
                  </a:solidFill>
                  <a:latin typeface="Times New Roman" panose="02020603050405020304" pitchFamily="18" charset="0"/>
                  <a:cs typeface="Times New Roman" panose="02020603050405020304" pitchFamily="18" charset="0"/>
                </a:rPr>
                <a:t>   </a:t>
              </a:r>
              <a:r>
                <a:rPr lang="en-US" altLang="en-US" sz="2800">
                  <a:solidFill>
                    <a:schemeClr val="hlink"/>
                  </a:solidFill>
                  <a:latin typeface="Times New Roman" panose="02020603050405020304" pitchFamily="18" charset="0"/>
                  <a:cs typeface="Times New Roman" panose="02020603050405020304" pitchFamily="18" charset="0"/>
                </a:rPr>
                <a:t>Mỗi nhóm được chọn một ngôi sao may mắn. Có 6 ngôi sao, ẩn sau mỗi ngôi sao là một phần quà may mắn tương ứng với một câu hỏi. Nếu trả lời đúng câu hỏi thì được quà, nếu trả lời sai sẽ không được quà. Thời gian suy nghĩ và trả lời câu hỏi là 15 giây</a:t>
              </a:r>
              <a:r>
                <a:rPr lang="en-US" altLang="en-US" sz="2100">
                  <a:solidFill>
                    <a:schemeClr val="hlink"/>
                  </a:solidFill>
                  <a:latin typeface="Times New Roman" panose="02020603050405020304" pitchFamily="18" charset="0"/>
                  <a:cs typeface="Times New Roman" panose="02020603050405020304" pitchFamily="18" charset="0"/>
                </a:rPr>
                <a:t>.</a:t>
              </a:r>
            </a:p>
          </p:txBody>
        </p:sp>
      </p:grpSp>
      <p:sp>
        <p:nvSpPr>
          <p:cNvPr id="12" name="AutoShape 24">
            <a:extLst>
              <a:ext uri="{FF2B5EF4-FFF2-40B4-BE49-F238E27FC236}">
                <a16:creationId xmlns:a16="http://schemas.microsoft.com/office/drawing/2014/main" id="{5EBAEFF9-7014-49D6-9C56-D59A5207FFE4}"/>
              </a:ext>
            </a:extLst>
          </p:cNvPr>
          <p:cNvSpPr>
            <a:spLocks noChangeArrowheads="1"/>
          </p:cNvSpPr>
          <p:nvPr/>
        </p:nvSpPr>
        <p:spPr bwMode="auto">
          <a:xfrm>
            <a:off x="7372350" y="800100"/>
            <a:ext cx="342900" cy="285750"/>
          </a:xfrm>
          <a:prstGeom prst="star5">
            <a:avLst/>
          </a:prstGeom>
          <a:gradFill rotWithShape="1">
            <a:gsLst>
              <a:gs pos="0">
                <a:srgbClr val="FFFF00"/>
              </a:gs>
              <a:gs pos="100000">
                <a:srgbClr val="FF3300"/>
              </a:gs>
            </a:gsLst>
            <a:path path="shape">
              <a:fillToRect l="50000" t="50000" r="50000" b="5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repeatCount="indefinite" fill="hold" nodeType="withEffect">
                                  <p:stCondLst>
                                    <p:cond delay="0"/>
                                  </p:stCondLst>
                                  <p:childTnLst>
                                    <p:animRot by="21600000">
                                      <p:cBhvr>
                                        <p:cTn id="6" dur="2000" fill="hold"/>
                                        <p:tgtEl>
                                          <p:spTgt spid="3"/>
                                        </p:tgtEl>
                                        <p:attrNameLst>
                                          <p:attrName>r</p:attrName>
                                        </p:attrNameLst>
                                      </p:cBhvr>
                                    </p:animRot>
                                  </p:childTnLst>
                                </p:cTn>
                              </p:par>
                              <p:par>
                                <p:cTn id="7" presetID="53"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500" fill="hold"/>
                                        <p:tgtEl>
                                          <p:spTgt spid="2"/>
                                        </p:tgtEl>
                                        <p:attrNameLst>
                                          <p:attrName>ppt_w</p:attrName>
                                        </p:attrNameLst>
                                      </p:cBhvr>
                                      <p:tavLst>
                                        <p:tav tm="0">
                                          <p:val>
                                            <p:fltVal val="0"/>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animEffect transition="in" filter="fade">
                                      <p:cBhvr>
                                        <p:cTn id="11" dur="500"/>
                                        <p:tgtEl>
                                          <p:spTgt spid="2"/>
                                        </p:tgtEl>
                                      </p:cBhvr>
                                    </p:animEffect>
                                  </p:childTnLst>
                                  <p:subTnLst>
                                    <p:audio>
                                      <p:cMediaNode>
                                        <p:cTn display="0" masterRel="sameClick">
                                          <p:stCondLst>
                                            <p:cond evt="begin" delay="0">
                                              <p:tn val="7"/>
                                            </p:cond>
                                          </p:stCondLst>
                                          <p:endCondLst>
                                            <p:cond evt="onStopAudio" delay="0">
                                              <p:tgtEl>
                                                <p:sldTgt/>
                                              </p:tgtEl>
                                            </p:cond>
                                          </p:endCondLst>
                                        </p:cTn>
                                        <p:tgtEl>
                                          <p:sndTgt r:embed="rId2" name="chimes.wav"/>
                                        </p:tgtEl>
                                      </p:cMediaNode>
                                    </p:audio>
                                  </p:subTnLst>
                                </p:cTn>
                              </p:par>
                              <p:par>
                                <p:cTn id="12" presetID="8" presetClass="emph" presetSubtype="0" repeatCount="indefinite" fill="hold" nodeType="withEffect">
                                  <p:stCondLst>
                                    <p:cond delay="0"/>
                                  </p:stCondLst>
                                  <p:childTnLst>
                                    <p:animRot by="21600000">
                                      <p:cBhvr>
                                        <p:cTn id="13" dur="20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4">
            <a:extLst>
              <a:ext uri="{FF2B5EF4-FFF2-40B4-BE49-F238E27FC236}">
                <a16:creationId xmlns:a16="http://schemas.microsoft.com/office/drawing/2014/main" id="{223FF7CC-DD21-4B88-9A4A-B3F9EC6A068A}"/>
              </a:ext>
            </a:extLst>
          </p:cNvPr>
          <p:cNvSpPr>
            <a:spLocks noChangeArrowheads="1"/>
          </p:cNvSpPr>
          <p:nvPr/>
        </p:nvSpPr>
        <p:spPr bwMode="auto">
          <a:xfrm>
            <a:off x="2286000" y="2990970"/>
            <a:ext cx="4191000" cy="1485900"/>
          </a:xfrm>
          <a:prstGeom prst="cloudCallout">
            <a:avLst>
              <a:gd name="adj1" fmla="val -59134"/>
              <a:gd name="adj2" fmla="val 49199"/>
            </a:avLst>
          </a:prstGeom>
          <a:gradFill rotWithShape="0">
            <a:gsLst>
              <a:gs pos="0">
                <a:srgbClr val="007600"/>
              </a:gs>
              <a:gs pos="100000">
                <a:srgbClr val="00FF00"/>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a:solidFill>
                  <a:schemeClr val="tx2"/>
                </a:solidFill>
                <a:latin typeface="Times New Roman" panose="02020603050405020304" pitchFamily="18" charset="0"/>
                <a:cs typeface="Times New Roman" panose="02020603050405020304" pitchFamily="18" charset="0"/>
              </a:rPr>
              <a:t>Nhanh lên các bạn ơi !</a:t>
            </a:r>
          </a:p>
          <a:p>
            <a:pPr algn="ctr" eaLnBrk="1" hangingPunct="1"/>
            <a:r>
              <a:rPr lang="en-US" altLang="en-US">
                <a:solidFill>
                  <a:schemeClr val="tx2"/>
                </a:solidFill>
                <a:latin typeface="Times New Roman" panose="02020603050405020304" pitchFamily="18" charset="0"/>
                <a:cs typeface="Times New Roman" panose="02020603050405020304" pitchFamily="18" charset="0"/>
              </a:rPr>
              <a:t>Cố lên…cố lê.. ..ê…. ên!</a:t>
            </a:r>
          </a:p>
        </p:txBody>
      </p:sp>
      <p:sp>
        <p:nvSpPr>
          <p:cNvPr id="3" name="AutoShape 2">
            <a:extLst>
              <a:ext uri="{FF2B5EF4-FFF2-40B4-BE49-F238E27FC236}">
                <a16:creationId xmlns:a16="http://schemas.microsoft.com/office/drawing/2014/main" id="{538BEDE4-F94B-4CB0-94B5-E27FA379BF08}"/>
              </a:ext>
            </a:extLst>
          </p:cNvPr>
          <p:cNvSpPr>
            <a:spLocks noChangeArrowheads="1"/>
          </p:cNvSpPr>
          <p:nvPr/>
        </p:nvSpPr>
        <p:spPr bwMode="auto">
          <a:xfrm>
            <a:off x="1131094" y="5954"/>
            <a:ext cx="1669256" cy="971550"/>
          </a:xfrm>
          <a:prstGeom prst="star5">
            <a:avLst/>
          </a:prstGeom>
          <a:ln>
            <a:headEnd/>
            <a:tailEnd/>
          </a:ln>
        </p:spPr>
        <p:style>
          <a:lnRef idx="1">
            <a:schemeClr val="accent2"/>
          </a:lnRef>
          <a:fillRef idx="3">
            <a:schemeClr val="accent2"/>
          </a:fillRef>
          <a:effectRef idx="2">
            <a:schemeClr val="accent2"/>
          </a:effectRef>
          <a:fontRef idx="minor">
            <a:schemeClr val="lt1"/>
          </a:fontRef>
        </p:style>
        <p:txBody>
          <a:bodyPr wrap="none" anchor="ctr"/>
          <a:lstStyle/>
          <a:p>
            <a:pPr algn="ctr">
              <a:defRPr/>
            </a:pPr>
            <a:r>
              <a:rPr lang="en-US" sz="2400" dirty="0">
                <a:solidFill>
                  <a:schemeClr val="bg1"/>
                </a:solidFill>
                <a:latin typeface=".VnTime" pitchFamily="34" charset="0"/>
              </a:rPr>
              <a:t>1</a:t>
            </a:r>
          </a:p>
        </p:txBody>
      </p:sp>
      <p:sp>
        <p:nvSpPr>
          <p:cNvPr id="16388" name="Text Box 4">
            <a:extLst>
              <a:ext uri="{FF2B5EF4-FFF2-40B4-BE49-F238E27FC236}">
                <a16:creationId xmlns:a16="http://schemas.microsoft.com/office/drawing/2014/main" id="{8E38218E-344C-43E8-97B6-4FFCEF89F6B4}"/>
              </a:ext>
            </a:extLst>
          </p:cNvPr>
          <p:cNvSpPr txBox="1">
            <a:spLocks noChangeArrowheads="1"/>
          </p:cNvSpPr>
          <p:nvPr/>
        </p:nvSpPr>
        <p:spPr bwMode="auto">
          <a:xfrm>
            <a:off x="3886200" y="4514850"/>
            <a:ext cx="108585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a:solidFill>
                  <a:srgbClr val="FF0000"/>
                </a:solidFill>
                <a:latin typeface=".VnTime" panose="020B7200000000000000" pitchFamily="34" charset="0"/>
              </a:rPr>
              <a:t>Thêi gian:</a:t>
            </a:r>
          </a:p>
        </p:txBody>
      </p:sp>
      <p:sp>
        <p:nvSpPr>
          <p:cNvPr id="5" name="Text Box 5">
            <a:extLst>
              <a:ext uri="{FF2B5EF4-FFF2-40B4-BE49-F238E27FC236}">
                <a16:creationId xmlns:a16="http://schemas.microsoft.com/office/drawing/2014/main" id="{5A737CE4-8D34-4AF0-903F-C21ACBD79E0F}"/>
              </a:ext>
            </a:extLst>
          </p:cNvPr>
          <p:cNvSpPr txBox="1">
            <a:spLocks noChangeArrowheads="1"/>
          </p:cNvSpPr>
          <p:nvPr/>
        </p:nvSpPr>
        <p:spPr bwMode="auto">
          <a:xfrm>
            <a:off x="5262563" y="4345781"/>
            <a:ext cx="628650" cy="553998"/>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10</a:t>
            </a:r>
          </a:p>
        </p:txBody>
      </p:sp>
      <p:sp>
        <p:nvSpPr>
          <p:cNvPr id="6" name="Text Box 6">
            <a:extLst>
              <a:ext uri="{FF2B5EF4-FFF2-40B4-BE49-F238E27FC236}">
                <a16:creationId xmlns:a16="http://schemas.microsoft.com/office/drawing/2014/main" id="{1C0E7E3C-30F2-4EC6-99AF-F8E1454E72EF}"/>
              </a:ext>
            </a:extLst>
          </p:cNvPr>
          <p:cNvSpPr txBox="1">
            <a:spLocks noChangeArrowheads="1"/>
          </p:cNvSpPr>
          <p:nvPr/>
        </p:nvSpPr>
        <p:spPr bwMode="auto">
          <a:xfrm>
            <a:off x="5257800" y="4337447"/>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9</a:t>
            </a:r>
          </a:p>
        </p:txBody>
      </p:sp>
      <p:sp>
        <p:nvSpPr>
          <p:cNvPr id="7" name="Text Box 7">
            <a:extLst>
              <a:ext uri="{FF2B5EF4-FFF2-40B4-BE49-F238E27FC236}">
                <a16:creationId xmlns:a16="http://schemas.microsoft.com/office/drawing/2014/main" id="{F98AD057-1441-4E74-993C-1B7B8B627B04}"/>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8</a:t>
            </a:r>
          </a:p>
        </p:txBody>
      </p:sp>
      <p:sp>
        <p:nvSpPr>
          <p:cNvPr id="8" name="Text Box 8">
            <a:extLst>
              <a:ext uri="{FF2B5EF4-FFF2-40B4-BE49-F238E27FC236}">
                <a16:creationId xmlns:a16="http://schemas.microsoft.com/office/drawing/2014/main" id="{F2EC58DF-4D22-49ED-BE7C-67C6CE76339A}"/>
              </a:ext>
            </a:extLst>
          </p:cNvPr>
          <p:cNvSpPr txBox="1">
            <a:spLocks noChangeArrowheads="1"/>
          </p:cNvSpPr>
          <p:nvPr/>
        </p:nvSpPr>
        <p:spPr bwMode="auto">
          <a:xfrm>
            <a:off x="5257800" y="4337447"/>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7</a:t>
            </a:r>
          </a:p>
        </p:txBody>
      </p:sp>
      <p:sp>
        <p:nvSpPr>
          <p:cNvPr id="9" name="Text Box 9">
            <a:extLst>
              <a:ext uri="{FF2B5EF4-FFF2-40B4-BE49-F238E27FC236}">
                <a16:creationId xmlns:a16="http://schemas.microsoft.com/office/drawing/2014/main" id="{CC7E1D61-CB01-4DC6-9E20-78B0D3AE2F02}"/>
              </a:ext>
            </a:extLst>
          </p:cNvPr>
          <p:cNvSpPr txBox="1">
            <a:spLocks noChangeArrowheads="1"/>
          </p:cNvSpPr>
          <p:nvPr/>
        </p:nvSpPr>
        <p:spPr bwMode="auto">
          <a:xfrm>
            <a:off x="5257800" y="4337447"/>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6</a:t>
            </a:r>
          </a:p>
        </p:txBody>
      </p:sp>
      <p:sp>
        <p:nvSpPr>
          <p:cNvPr id="10" name="Text Box 10">
            <a:extLst>
              <a:ext uri="{FF2B5EF4-FFF2-40B4-BE49-F238E27FC236}">
                <a16:creationId xmlns:a16="http://schemas.microsoft.com/office/drawing/2014/main" id="{5E8F0C4E-C3EA-4D19-A966-9F00C06371EE}"/>
              </a:ext>
            </a:extLst>
          </p:cNvPr>
          <p:cNvSpPr txBox="1">
            <a:spLocks noChangeArrowheads="1"/>
          </p:cNvSpPr>
          <p:nvPr/>
        </p:nvSpPr>
        <p:spPr bwMode="auto">
          <a:xfrm>
            <a:off x="5257800" y="4337447"/>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5</a:t>
            </a:r>
          </a:p>
        </p:txBody>
      </p:sp>
      <p:sp>
        <p:nvSpPr>
          <p:cNvPr id="11" name="Text Box 11">
            <a:extLst>
              <a:ext uri="{FF2B5EF4-FFF2-40B4-BE49-F238E27FC236}">
                <a16:creationId xmlns:a16="http://schemas.microsoft.com/office/drawing/2014/main" id="{5A657453-C149-4CA5-89BC-008E9F73BB8B}"/>
              </a:ext>
            </a:extLst>
          </p:cNvPr>
          <p:cNvSpPr txBox="1">
            <a:spLocks noChangeArrowheads="1"/>
          </p:cNvSpPr>
          <p:nvPr/>
        </p:nvSpPr>
        <p:spPr bwMode="auto">
          <a:xfrm>
            <a:off x="5257800" y="4337447"/>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4</a:t>
            </a:r>
          </a:p>
        </p:txBody>
      </p:sp>
      <p:sp>
        <p:nvSpPr>
          <p:cNvPr id="12" name="Text Box 12">
            <a:extLst>
              <a:ext uri="{FF2B5EF4-FFF2-40B4-BE49-F238E27FC236}">
                <a16:creationId xmlns:a16="http://schemas.microsoft.com/office/drawing/2014/main" id="{802F150F-FD65-44E5-B9DD-0C1CD9A6D964}"/>
              </a:ext>
            </a:extLst>
          </p:cNvPr>
          <p:cNvSpPr txBox="1">
            <a:spLocks noChangeArrowheads="1"/>
          </p:cNvSpPr>
          <p:nvPr/>
        </p:nvSpPr>
        <p:spPr bwMode="auto">
          <a:xfrm>
            <a:off x="5257800" y="4345781"/>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3</a:t>
            </a:r>
          </a:p>
        </p:txBody>
      </p:sp>
      <p:sp>
        <p:nvSpPr>
          <p:cNvPr id="13" name="Text Box 13">
            <a:extLst>
              <a:ext uri="{FF2B5EF4-FFF2-40B4-BE49-F238E27FC236}">
                <a16:creationId xmlns:a16="http://schemas.microsoft.com/office/drawing/2014/main" id="{BF812188-924D-494D-B889-632ED9F7805C}"/>
              </a:ext>
            </a:extLst>
          </p:cNvPr>
          <p:cNvSpPr txBox="1">
            <a:spLocks noChangeArrowheads="1"/>
          </p:cNvSpPr>
          <p:nvPr/>
        </p:nvSpPr>
        <p:spPr bwMode="auto">
          <a:xfrm>
            <a:off x="5257800" y="433149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2</a:t>
            </a:r>
          </a:p>
        </p:txBody>
      </p:sp>
      <p:sp>
        <p:nvSpPr>
          <p:cNvPr id="14" name="Text Box 14">
            <a:extLst>
              <a:ext uri="{FF2B5EF4-FFF2-40B4-BE49-F238E27FC236}">
                <a16:creationId xmlns:a16="http://schemas.microsoft.com/office/drawing/2014/main" id="{7519BB01-55C8-46C6-8CC5-112F167E4C51}"/>
              </a:ext>
            </a:extLst>
          </p:cNvPr>
          <p:cNvSpPr txBox="1">
            <a:spLocks noChangeArrowheads="1"/>
          </p:cNvSpPr>
          <p:nvPr/>
        </p:nvSpPr>
        <p:spPr bwMode="auto">
          <a:xfrm>
            <a:off x="5257800" y="433149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a:t>
            </a:r>
          </a:p>
        </p:txBody>
      </p:sp>
      <p:sp>
        <p:nvSpPr>
          <p:cNvPr id="15" name="Text Box 15">
            <a:extLst>
              <a:ext uri="{FF2B5EF4-FFF2-40B4-BE49-F238E27FC236}">
                <a16:creationId xmlns:a16="http://schemas.microsoft.com/office/drawing/2014/main" id="{A5DEEE8B-6D01-40CE-AA32-F1E5940FF5CE}"/>
              </a:ext>
            </a:extLst>
          </p:cNvPr>
          <p:cNvSpPr txBox="1">
            <a:spLocks noChangeArrowheads="1"/>
          </p:cNvSpPr>
          <p:nvPr/>
        </p:nvSpPr>
        <p:spPr bwMode="auto">
          <a:xfrm>
            <a:off x="5143500" y="4114800"/>
            <a:ext cx="108585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Time" panose="020B7200000000000000" pitchFamily="34" charset="0"/>
              </a:rPr>
              <a:t>HÕt giê</a:t>
            </a:r>
          </a:p>
        </p:txBody>
      </p:sp>
      <p:sp>
        <p:nvSpPr>
          <p:cNvPr id="16400" name="Rectangle 16">
            <a:extLst>
              <a:ext uri="{FF2B5EF4-FFF2-40B4-BE49-F238E27FC236}">
                <a16:creationId xmlns:a16="http://schemas.microsoft.com/office/drawing/2014/main" id="{FB07A859-6549-4A25-8756-BB29266470E4}"/>
              </a:ext>
            </a:extLst>
          </p:cNvPr>
          <p:cNvSpPr>
            <a:spLocks noChangeArrowheads="1"/>
          </p:cNvSpPr>
          <p:nvPr/>
        </p:nvSpPr>
        <p:spPr bwMode="auto">
          <a:xfrm>
            <a:off x="5780485" y="3886201"/>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endParaRPr lang="en-US" altLang="en-US">
              <a:solidFill>
                <a:srgbClr val="FF3300"/>
              </a:solidFill>
              <a:latin typeface=".VnTime" panose="020B7200000000000000" pitchFamily="34" charset="0"/>
              <a:sym typeface="Symbol" panose="05050102010706020507" pitchFamily="18" charset="2"/>
            </a:endParaRPr>
          </a:p>
        </p:txBody>
      </p:sp>
      <p:pic>
        <p:nvPicPr>
          <p:cNvPr id="17" name="Picture 18" descr="010">
            <a:extLst>
              <a:ext uri="{FF2B5EF4-FFF2-40B4-BE49-F238E27FC236}">
                <a16:creationId xmlns:a16="http://schemas.microsoft.com/office/drawing/2014/main" id="{EF06A5F2-332E-43D5-B075-50BADE2DA499}"/>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3532585"/>
            <a:ext cx="1657350" cy="161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20">
            <a:extLst>
              <a:ext uri="{FF2B5EF4-FFF2-40B4-BE49-F238E27FC236}">
                <a16:creationId xmlns:a16="http://schemas.microsoft.com/office/drawing/2014/main" id="{20988441-3838-4388-933D-4CFC44FE6939}"/>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13</a:t>
            </a:r>
          </a:p>
        </p:txBody>
      </p:sp>
      <p:sp>
        <p:nvSpPr>
          <p:cNvPr id="19" name="Text Box 21">
            <a:extLst>
              <a:ext uri="{FF2B5EF4-FFF2-40B4-BE49-F238E27FC236}">
                <a16:creationId xmlns:a16="http://schemas.microsoft.com/office/drawing/2014/main" id="{55F3763D-D40C-458E-A074-E8527F81A47D}"/>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15</a:t>
            </a:r>
          </a:p>
        </p:txBody>
      </p:sp>
      <p:sp>
        <p:nvSpPr>
          <p:cNvPr id="20" name="Text Box 22">
            <a:extLst>
              <a:ext uri="{FF2B5EF4-FFF2-40B4-BE49-F238E27FC236}">
                <a16:creationId xmlns:a16="http://schemas.microsoft.com/office/drawing/2014/main" id="{86600D08-9BD4-4843-86F7-9EF87347AC11}"/>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14</a:t>
            </a:r>
          </a:p>
        </p:txBody>
      </p:sp>
      <p:sp>
        <p:nvSpPr>
          <p:cNvPr id="21" name="Text Box 23">
            <a:extLst>
              <a:ext uri="{FF2B5EF4-FFF2-40B4-BE49-F238E27FC236}">
                <a16:creationId xmlns:a16="http://schemas.microsoft.com/office/drawing/2014/main" id="{7EBA0412-28EA-4CD8-BCF5-6E75BF170730}"/>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12</a:t>
            </a:r>
          </a:p>
        </p:txBody>
      </p:sp>
      <p:sp>
        <p:nvSpPr>
          <p:cNvPr id="22" name="Text Box 24">
            <a:extLst>
              <a:ext uri="{FF2B5EF4-FFF2-40B4-BE49-F238E27FC236}">
                <a16:creationId xmlns:a16="http://schemas.microsoft.com/office/drawing/2014/main" id="{06EF9845-AB85-482F-B9C6-A72C651F06D4}"/>
              </a:ext>
            </a:extLst>
          </p:cNvPr>
          <p:cNvSpPr txBox="1">
            <a:spLocks noChangeArrowheads="1"/>
          </p:cNvSpPr>
          <p:nvPr/>
        </p:nvSpPr>
        <p:spPr bwMode="auto">
          <a:xfrm>
            <a:off x="5262563" y="4349353"/>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11</a:t>
            </a:r>
          </a:p>
        </p:txBody>
      </p:sp>
      <p:sp>
        <p:nvSpPr>
          <p:cNvPr id="16407" name="AutoShape 25">
            <a:hlinkClick r:id="rId6" action="ppaction://hlinksldjump" highlightClick="1"/>
            <a:extLst>
              <a:ext uri="{FF2B5EF4-FFF2-40B4-BE49-F238E27FC236}">
                <a16:creationId xmlns:a16="http://schemas.microsoft.com/office/drawing/2014/main" id="{9A1DB56D-4FA4-44AB-B959-C7E0324C480A}"/>
              </a:ext>
            </a:extLst>
          </p:cNvPr>
          <p:cNvSpPr>
            <a:spLocks noChangeArrowheads="1"/>
          </p:cNvSpPr>
          <p:nvPr/>
        </p:nvSpPr>
        <p:spPr bwMode="auto">
          <a:xfrm>
            <a:off x="7088982" y="4512469"/>
            <a:ext cx="578644" cy="321469"/>
          </a:xfrm>
          <a:prstGeom prst="actionButtonReturn">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pic>
        <p:nvPicPr>
          <p:cNvPr id="24" name="Picture 26" descr="Picture4">
            <a:extLst>
              <a:ext uri="{FF2B5EF4-FFF2-40B4-BE49-F238E27FC236}">
                <a16:creationId xmlns:a16="http://schemas.microsoft.com/office/drawing/2014/main" id="{79A60A39-E03B-475C-89F4-28F05E1136E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3200" y="3714750"/>
            <a:ext cx="1235869"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 name="Group 27">
            <a:extLst>
              <a:ext uri="{FF2B5EF4-FFF2-40B4-BE49-F238E27FC236}">
                <a16:creationId xmlns:a16="http://schemas.microsoft.com/office/drawing/2014/main" id="{3C4BB844-5EBF-411C-8C76-7F9FE13D6946}"/>
              </a:ext>
            </a:extLst>
          </p:cNvPr>
          <p:cNvGrpSpPr>
            <a:grpSpLocks/>
          </p:cNvGrpSpPr>
          <p:nvPr/>
        </p:nvGrpSpPr>
        <p:grpSpPr bwMode="auto">
          <a:xfrm>
            <a:off x="533400" y="-733701"/>
            <a:ext cx="8229600" cy="4457700"/>
            <a:chOff x="816" y="185"/>
            <a:chExt cx="4774" cy="2941"/>
          </a:xfrm>
        </p:grpSpPr>
        <p:sp>
          <p:nvSpPr>
            <p:cNvPr id="16413" name="AutoShape 28" descr="Stationery">
              <a:extLst>
                <a:ext uri="{FF2B5EF4-FFF2-40B4-BE49-F238E27FC236}">
                  <a16:creationId xmlns:a16="http://schemas.microsoft.com/office/drawing/2014/main" id="{D5E059ED-71BE-4EE7-8EEC-4AEBE3E1092B}"/>
                </a:ext>
              </a:extLst>
            </p:cNvPr>
            <p:cNvSpPr>
              <a:spLocks noChangeArrowheads="1"/>
            </p:cNvSpPr>
            <p:nvPr/>
          </p:nvSpPr>
          <p:spPr bwMode="auto">
            <a:xfrm>
              <a:off x="816" y="185"/>
              <a:ext cx="4774" cy="2941"/>
            </a:xfrm>
            <a:prstGeom prst="irregularSeal2">
              <a:avLst/>
            </a:prstGeom>
            <a:blipFill dpi="0" rotWithShape="1">
              <a:blip r:embed="rId8"/>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grpSp>
          <p:nvGrpSpPr>
            <p:cNvPr id="16414" name="Group 29">
              <a:extLst>
                <a:ext uri="{FF2B5EF4-FFF2-40B4-BE49-F238E27FC236}">
                  <a16:creationId xmlns:a16="http://schemas.microsoft.com/office/drawing/2014/main" id="{B06DB1BB-B4B0-47FF-A2DB-F943096FC2C6}"/>
                </a:ext>
              </a:extLst>
            </p:cNvPr>
            <p:cNvGrpSpPr>
              <a:grpSpLocks/>
            </p:cNvGrpSpPr>
            <p:nvPr/>
          </p:nvGrpSpPr>
          <p:grpSpPr bwMode="auto">
            <a:xfrm>
              <a:off x="1920" y="1032"/>
              <a:ext cx="3312" cy="1476"/>
              <a:chOff x="1920" y="1032"/>
              <a:chExt cx="3312" cy="1476"/>
            </a:xfrm>
          </p:grpSpPr>
          <p:sp>
            <p:nvSpPr>
              <p:cNvPr id="16415" name="Text Box 30">
                <a:extLst>
                  <a:ext uri="{FF2B5EF4-FFF2-40B4-BE49-F238E27FC236}">
                    <a16:creationId xmlns:a16="http://schemas.microsoft.com/office/drawing/2014/main" id="{CA19A759-BECE-4D14-9392-3A5467B634FF}"/>
                  </a:ext>
                </a:extLst>
              </p:cNvPr>
              <p:cNvSpPr txBox="1">
                <a:spLocks noChangeArrowheads="1"/>
              </p:cNvSpPr>
              <p:nvPr/>
            </p:nvSpPr>
            <p:spPr bwMode="auto">
              <a:xfrm>
                <a:off x="1920" y="1094"/>
                <a:ext cx="3312"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FF3300"/>
                    </a:solidFill>
                    <a:latin typeface="Times New Roman" panose="02020603050405020304" pitchFamily="18" charset="0"/>
                    <a:cs typeface="Times New Roman" panose="02020603050405020304" pitchFamily="18" charset="0"/>
                  </a:rPr>
                  <a:t>Biểu thức liên hợp của                            là  </a:t>
                </a:r>
              </a:p>
            </p:txBody>
          </p:sp>
          <p:graphicFrame>
            <p:nvGraphicFramePr>
              <p:cNvPr id="16416" name="Object 31">
                <a:extLst>
                  <a:ext uri="{FF2B5EF4-FFF2-40B4-BE49-F238E27FC236}">
                    <a16:creationId xmlns:a16="http://schemas.microsoft.com/office/drawing/2014/main" id="{6D587A04-3D5E-4787-9738-238597E1D707}"/>
                  </a:ext>
                </a:extLst>
              </p:cNvPr>
              <p:cNvGraphicFramePr>
                <a:graphicFrameLocks noChangeAspect="1"/>
              </p:cNvGraphicFramePr>
              <p:nvPr>
                <p:extLst>
                  <p:ext uri="{D42A27DB-BD31-4B8C-83A1-F6EECF244321}">
                    <p14:modId xmlns:p14="http://schemas.microsoft.com/office/powerpoint/2010/main" val="1305970658"/>
                  </p:ext>
                </p:extLst>
              </p:nvPr>
            </p:nvGraphicFramePr>
            <p:xfrm>
              <a:off x="3418" y="1032"/>
              <a:ext cx="1012" cy="336"/>
            </p:xfrm>
            <a:graphic>
              <a:graphicData uri="http://schemas.openxmlformats.org/presentationml/2006/ole">
                <mc:AlternateContent xmlns:mc="http://schemas.openxmlformats.org/markup-compatibility/2006">
                  <mc:Choice xmlns:v="urn:schemas-microsoft-com:vml" Requires="v">
                    <p:oleObj name="Equation" r:id="rId9" imgW="799753" imgH="266584" progId="Equation.DSMT4">
                      <p:embed/>
                    </p:oleObj>
                  </mc:Choice>
                  <mc:Fallback>
                    <p:oleObj name="Equation" r:id="rId9" imgW="799753" imgH="266584" progId="Equation.DSMT4">
                      <p:embed/>
                      <p:pic>
                        <p:nvPicPr>
                          <p:cNvPr id="0" name="Object 3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18" y="1032"/>
                            <a:ext cx="1012"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417" name="Object 32">
                <a:extLst>
                  <a:ext uri="{FF2B5EF4-FFF2-40B4-BE49-F238E27FC236}">
                    <a16:creationId xmlns:a16="http://schemas.microsoft.com/office/drawing/2014/main" id="{3BA4F31F-5589-4D9C-BFE3-89C6477E1B48}"/>
                  </a:ext>
                </a:extLst>
              </p:cNvPr>
              <p:cNvGraphicFramePr>
                <a:graphicFrameLocks noChangeAspect="1"/>
              </p:cNvGraphicFramePr>
              <p:nvPr/>
            </p:nvGraphicFramePr>
            <p:xfrm>
              <a:off x="1970" y="1360"/>
              <a:ext cx="1569" cy="1148"/>
            </p:xfrm>
            <a:graphic>
              <a:graphicData uri="http://schemas.openxmlformats.org/presentationml/2006/ole">
                <mc:AlternateContent xmlns:mc="http://schemas.openxmlformats.org/markup-compatibility/2006">
                  <mc:Choice xmlns:v="urn:schemas-microsoft-com:vml" Requires="v">
                    <p:oleObj name="Equation" r:id="rId11" imgW="1231366" imgH="901309" progId="Equation.DSMT4">
                      <p:embed/>
                    </p:oleObj>
                  </mc:Choice>
                  <mc:Fallback>
                    <p:oleObj name="Equation" r:id="rId11" imgW="1231366" imgH="901309" progId="Equation.DSMT4">
                      <p:embed/>
                      <p:pic>
                        <p:nvPicPr>
                          <p:cNvPr id="0" name="Object 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70" y="1360"/>
                            <a:ext cx="1569" cy="11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sp>
        <p:nvSpPr>
          <p:cNvPr id="31" name="AutoShape 33">
            <a:extLst>
              <a:ext uri="{FF2B5EF4-FFF2-40B4-BE49-F238E27FC236}">
                <a16:creationId xmlns:a16="http://schemas.microsoft.com/office/drawing/2014/main" id="{E2B6E145-DBFE-407F-9C4C-1BB09CD696E9}"/>
              </a:ext>
            </a:extLst>
          </p:cNvPr>
          <p:cNvSpPr>
            <a:spLocks noChangeArrowheads="1"/>
          </p:cNvSpPr>
          <p:nvPr/>
        </p:nvSpPr>
        <p:spPr bwMode="auto">
          <a:xfrm>
            <a:off x="1143000" y="2686050"/>
            <a:ext cx="2400300" cy="857250"/>
          </a:xfrm>
          <a:prstGeom prst="cloudCallout">
            <a:avLst>
              <a:gd name="adj1" fmla="val 23958"/>
              <a:gd name="adj2" fmla="val 92222"/>
            </a:avLst>
          </a:prstGeom>
          <a:gradFill rotWithShape="1">
            <a:gsLst>
              <a:gs pos="0">
                <a:srgbClr val="765E5E"/>
              </a:gs>
              <a:gs pos="50000">
                <a:srgbClr val="FFCCCC"/>
              </a:gs>
              <a:gs pos="100000">
                <a:srgbClr val="765E5E"/>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sz="2700">
                <a:solidFill>
                  <a:srgbClr val="FF3300"/>
                </a:solidFill>
                <a:latin typeface="Times New Roman" panose="02020603050405020304" pitchFamily="18" charset="0"/>
                <a:cs typeface="Times New Roman" panose="02020603050405020304" pitchFamily="18" charset="0"/>
              </a:rPr>
              <a:t>Chọn: B</a:t>
            </a:r>
          </a:p>
        </p:txBody>
      </p:sp>
      <p:sp>
        <p:nvSpPr>
          <p:cNvPr id="32" name="AutoShape 35">
            <a:extLst>
              <a:ext uri="{FF2B5EF4-FFF2-40B4-BE49-F238E27FC236}">
                <a16:creationId xmlns:a16="http://schemas.microsoft.com/office/drawing/2014/main" id="{ABF067A5-FFFB-4375-8AE9-1D93EFB8055A}"/>
              </a:ext>
            </a:extLst>
          </p:cNvPr>
          <p:cNvSpPr>
            <a:spLocks noChangeArrowheads="1"/>
          </p:cNvSpPr>
          <p:nvPr/>
        </p:nvSpPr>
        <p:spPr bwMode="auto">
          <a:xfrm>
            <a:off x="7315200" y="228600"/>
            <a:ext cx="342900" cy="285750"/>
          </a:xfrm>
          <a:prstGeom prst="star5">
            <a:avLst/>
          </a:prstGeom>
          <a:gradFill rotWithShape="1">
            <a:gsLst>
              <a:gs pos="0">
                <a:srgbClr val="FFFF00"/>
              </a:gs>
              <a:gs pos="100000">
                <a:srgbClr val="FF3300"/>
              </a:gs>
            </a:gsLst>
            <a:path path="shape">
              <a:fillToRect l="50000" t="50000" r="50000" b="5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cs typeface="Arial" charset="0"/>
            </a:endParaRPr>
          </a:p>
        </p:txBody>
      </p:sp>
      <p:sp>
        <p:nvSpPr>
          <p:cNvPr id="33" name="AutoShape 2">
            <a:hlinkClick r:id="rId13" action="ppaction://hlinksldjump"/>
            <a:extLst>
              <a:ext uri="{FF2B5EF4-FFF2-40B4-BE49-F238E27FC236}">
                <a16:creationId xmlns:a16="http://schemas.microsoft.com/office/drawing/2014/main" id="{EB65C52C-81AC-47BD-A4D1-4EE5FBD5763C}"/>
              </a:ext>
            </a:extLst>
          </p:cNvPr>
          <p:cNvSpPr>
            <a:spLocks noChangeArrowheads="1"/>
          </p:cNvSpPr>
          <p:nvPr/>
        </p:nvSpPr>
        <p:spPr bwMode="auto">
          <a:xfrm>
            <a:off x="5343525" y="1411485"/>
            <a:ext cx="3962400" cy="2549129"/>
          </a:xfrm>
          <a:prstGeom prst="star5">
            <a:avLst/>
          </a:prstGeom>
          <a:ln>
            <a:headEnd/>
            <a:tailEnd/>
          </a:ln>
        </p:spPr>
        <p:style>
          <a:lnRef idx="1">
            <a:schemeClr val="accent2"/>
          </a:lnRef>
          <a:fillRef idx="3">
            <a:schemeClr val="accent2"/>
          </a:fillRef>
          <a:effectRef idx="2">
            <a:schemeClr val="accent2"/>
          </a:effectRef>
          <a:fontRef idx="minor">
            <a:schemeClr val="lt1"/>
          </a:fontRef>
        </p:style>
        <p:txBody>
          <a:bodyPr wrap="none" anchor="ctr"/>
          <a:lstStyle/>
          <a:p>
            <a:pPr algn="ctr">
              <a:defRPr/>
            </a:pPr>
            <a:r>
              <a:rPr lang="en-US" sz="2400" dirty="0" err="1">
                <a:solidFill>
                  <a:srgbClr val="FFFF00"/>
                </a:solidFill>
                <a:latin typeface="Times New Roman" pitchFamily="18" charset="0"/>
                <a:cs typeface="Times New Roman" pitchFamily="18" charset="0"/>
              </a:rPr>
              <a:t>Phần</a:t>
            </a:r>
            <a:r>
              <a:rPr lang="en-US" sz="2400" dirty="0">
                <a:solidFill>
                  <a:srgbClr val="FFFF00"/>
                </a:solidFill>
                <a:latin typeface="Times New Roman" pitchFamily="18" charset="0"/>
                <a:cs typeface="Times New Roman" pitchFamily="18" charset="0"/>
              </a:rPr>
              <a:t> </a:t>
            </a:r>
            <a:r>
              <a:rPr lang="en-US" sz="2400" dirty="0" err="1">
                <a:solidFill>
                  <a:srgbClr val="FFFF00"/>
                </a:solidFill>
                <a:latin typeface="Times New Roman" pitchFamily="18" charset="0"/>
                <a:cs typeface="Times New Roman" pitchFamily="18" charset="0"/>
              </a:rPr>
              <a:t>quà</a:t>
            </a:r>
            <a:r>
              <a:rPr lang="en-US" sz="2400" dirty="0">
                <a:solidFill>
                  <a:srgbClr val="FFFF00"/>
                </a:solidFill>
                <a:latin typeface="Times New Roman" pitchFamily="18" charset="0"/>
                <a:cs typeface="Times New Roman" pitchFamily="18" charset="0"/>
              </a:rPr>
              <a:t> </a:t>
            </a:r>
            <a:r>
              <a:rPr lang="en-US" sz="2400" dirty="0" err="1">
                <a:solidFill>
                  <a:srgbClr val="FFFF00"/>
                </a:solidFill>
                <a:latin typeface="Times New Roman" pitchFamily="18" charset="0"/>
                <a:cs typeface="Times New Roman" pitchFamily="18" charset="0"/>
              </a:rPr>
              <a:t>là</a:t>
            </a:r>
            <a:r>
              <a:rPr lang="en-US" sz="2400" dirty="0">
                <a:solidFill>
                  <a:srgbClr val="FFFF00"/>
                </a:solidFill>
                <a:latin typeface="Times New Roman" pitchFamily="18" charset="0"/>
                <a:cs typeface="Times New Roman" pitchFamily="18" charset="0"/>
              </a:rPr>
              <a:t> </a:t>
            </a:r>
          </a:p>
          <a:p>
            <a:pPr algn="ctr">
              <a:defRPr/>
            </a:pPr>
            <a:r>
              <a:rPr lang="en-US" sz="2400" dirty="0" err="1">
                <a:solidFill>
                  <a:srgbClr val="FFFF00"/>
                </a:solidFill>
                <a:latin typeface="Times New Roman" pitchFamily="18" charset="0"/>
                <a:cs typeface="Times New Roman" pitchFamily="18" charset="0"/>
              </a:rPr>
              <a:t>Điểm</a:t>
            </a:r>
            <a:r>
              <a:rPr lang="en-US" sz="2400" dirty="0">
                <a:solidFill>
                  <a:srgbClr val="FFFF00"/>
                </a:solidFill>
                <a:latin typeface="Times New Roman" pitchFamily="18" charset="0"/>
                <a:cs typeface="Times New Roman" pitchFamily="18" charset="0"/>
              </a:rPr>
              <a:t> 10 </a:t>
            </a:r>
            <a:r>
              <a:rPr lang="en-US" sz="2400" dirty="0" err="1">
                <a:solidFill>
                  <a:srgbClr val="FFFF00"/>
                </a:solidFill>
                <a:latin typeface="Times New Roman" pitchFamily="18" charset="0"/>
                <a:cs typeface="Times New Roman" pitchFamily="18" charset="0"/>
              </a:rPr>
              <a:t>và</a:t>
            </a:r>
            <a:endParaRPr lang="en-US" sz="2400" dirty="0">
              <a:solidFill>
                <a:srgbClr val="FFFF00"/>
              </a:solidFill>
              <a:latin typeface="Times New Roman" pitchFamily="18" charset="0"/>
              <a:cs typeface="Times New Roman" pitchFamily="18" charset="0"/>
            </a:endParaRPr>
          </a:p>
          <a:p>
            <a:pPr algn="ctr">
              <a:defRPr/>
            </a:pPr>
            <a:r>
              <a:rPr lang="en-US" sz="2400" dirty="0">
                <a:solidFill>
                  <a:srgbClr val="FFFF00"/>
                </a:solidFill>
                <a:latin typeface="Times New Roman" pitchFamily="18" charset="0"/>
                <a:cs typeface="Times New Roman" pitchFamily="18" charset="0"/>
              </a:rPr>
              <a:t>1 </a:t>
            </a:r>
            <a:r>
              <a:rPr lang="en-US" sz="2400" dirty="0" err="1">
                <a:solidFill>
                  <a:srgbClr val="FFFF00"/>
                </a:solidFill>
                <a:latin typeface="Times New Roman" pitchFamily="18" charset="0"/>
                <a:cs typeface="Times New Roman" pitchFamily="18" charset="0"/>
              </a:rPr>
              <a:t>quyển</a:t>
            </a:r>
            <a:r>
              <a:rPr lang="en-US" sz="2400" dirty="0">
                <a:solidFill>
                  <a:srgbClr val="FFFF00"/>
                </a:solidFill>
                <a:latin typeface="Times New Roman" pitchFamily="18" charset="0"/>
                <a:cs typeface="Times New Roman" pitchFamily="18" charset="0"/>
              </a:rPr>
              <a:t> </a:t>
            </a:r>
            <a:r>
              <a:rPr lang="en-US" sz="2400" dirty="0" err="1">
                <a:solidFill>
                  <a:srgbClr val="FFFF00"/>
                </a:solidFill>
                <a:latin typeface="Times New Roman" pitchFamily="18" charset="0"/>
                <a:cs typeface="Times New Roman" pitchFamily="18" charset="0"/>
              </a:rPr>
              <a:t>tập</a:t>
            </a:r>
            <a:endParaRPr lang="en-US" sz="2400" dirty="0">
              <a:solidFill>
                <a:srgbClr val="FFFF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repeatCount="indefinite" fill="hold" nodeType="withEffect">
                                  <p:stCondLst>
                                    <p:cond delay="0"/>
                                  </p:stCondLst>
                                  <p:childTnLst>
                                    <p:animRot by="21600000">
                                      <p:cBhvr>
                                        <p:cTn id="6" dur="2000" fill="hold"/>
                                        <p:tgtEl>
                                          <p:spTgt spid="32"/>
                                        </p:tgtEl>
                                        <p:attrNameLst>
                                          <p:attrName>r</p:attrName>
                                        </p:attrNameLst>
                                      </p:cBhvr>
                                    </p:animRot>
                                  </p:childTnLst>
                                </p:cTn>
                              </p:par>
                              <p:par>
                                <p:cTn id="7" presetID="19" presetClass="entr" presetSubtype="1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5000" fill="hold"/>
                                        <p:tgtEl>
                                          <p:spTgt spid="3"/>
                                        </p:tgtEl>
                                        <p:attrNameLst>
                                          <p:attrName>ppt_w</p:attrName>
                                        </p:attrNameLst>
                                      </p:cBhvr>
                                      <p:tavLst>
                                        <p:tav tm="0" fmla="#ppt_w*sin(2.5*pi*$)">
                                          <p:val>
                                            <p:fltVal val="0"/>
                                          </p:val>
                                        </p:tav>
                                        <p:tav tm="100000">
                                          <p:val>
                                            <p:fltVal val="1"/>
                                          </p:val>
                                        </p:tav>
                                      </p:tavLst>
                                    </p:anim>
                                    <p:anim calcmode="lin" valueType="num">
                                      <p:cBhvr>
                                        <p:cTn id="10" dur="5000" fill="hold"/>
                                        <p:tgtEl>
                                          <p:spTgt spid="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7"/>
                                            </p:cond>
                                          </p:stCondLst>
                                          <p:endCondLst>
                                            <p:cond evt="onStopAudio" delay="0">
                                              <p:tgtEl>
                                                <p:sldTgt/>
                                              </p:tgtEl>
                                            </p:cond>
                                          </p:endCondLst>
                                        </p:cTn>
                                        <p:tgtEl>
                                          <p:sndTgt r:embed="rId2" name="chimes.wav"/>
                                        </p:tgtEl>
                                      </p:cMediaNode>
                                    </p:audio>
                                  </p:subTnLst>
                                </p:cTn>
                              </p:par>
                              <p:par>
                                <p:cTn id="11" presetID="10" presetClass="entr" presetSubtype="0" fill="hold" nodeType="withEffect">
                                  <p:stCondLst>
                                    <p:cond delay="100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20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nodeType="afterGroup">
                            <p:stCondLst>
                              <p:cond delay="2000"/>
                            </p:stCondLst>
                            <p:childTnLst>
                              <p:par>
                                <p:cTn id="23" presetID="11" presetClass="entr" presetSubtype="0" fill="hold" grpId="0" nodeType="afterEffect">
                                  <p:stCondLst>
                                    <p:cond delay="0"/>
                                  </p:stCondLst>
                                  <p:childTnLst>
                                    <p:set>
                                      <p:cBhvr>
                                        <p:cTn id="24" dur="1000">
                                          <p:stCondLst>
                                            <p:cond delay="0"/>
                                          </p:stCondLst>
                                        </p:cTn>
                                        <p:tgtEl>
                                          <p:spTgt spid="19"/>
                                        </p:tgtEl>
                                        <p:attrNameLst>
                                          <p:attrName>style.visibility</p:attrName>
                                        </p:attrNameLst>
                                      </p:cBhvr>
                                      <p:to>
                                        <p:strVal val="visible"/>
                                      </p:to>
                                    </p:set>
                                  </p:childTnLst>
                                  <p:subTnLst>
                                    <p:audio>
                                      <p:cMediaNode>
                                        <p:cTn display="0" masterRel="sameClick">
                                          <p:stCondLst>
                                            <p:cond evt="begin" delay="0">
                                              <p:tn val="23"/>
                                            </p:cond>
                                          </p:stCondLst>
                                          <p:endCondLst>
                                            <p:cond evt="onStopAudio" delay="0">
                                              <p:tgtEl>
                                                <p:sldTgt/>
                                              </p:tgtEl>
                                            </p:cond>
                                          </p:endCondLst>
                                        </p:cTn>
                                        <p:tgtEl>
                                          <p:sndTgt r:embed="rId3" name="click.wav"/>
                                        </p:tgtEl>
                                      </p:cMediaNode>
                                    </p:audio>
                                  </p:subTnLst>
                                </p:cTn>
                              </p:par>
                            </p:childTnLst>
                          </p:cTn>
                        </p:par>
                        <p:par>
                          <p:cTn id="25" fill="hold" nodeType="afterGroup">
                            <p:stCondLst>
                              <p:cond delay="3000"/>
                            </p:stCondLst>
                            <p:childTnLst>
                              <p:par>
                                <p:cTn id="26" presetID="11" presetClass="entr" presetSubtype="0" fill="hold" grpId="0" nodeType="afterEffect">
                                  <p:stCondLst>
                                    <p:cond delay="0"/>
                                  </p:stCondLst>
                                  <p:childTnLst>
                                    <p:set>
                                      <p:cBhvr>
                                        <p:cTn id="27" dur="1000">
                                          <p:stCondLst>
                                            <p:cond delay="0"/>
                                          </p:stCondLst>
                                        </p:cTn>
                                        <p:tgtEl>
                                          <p:spTgt spid="20"/>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3" name="click.wav"/>
                                        </p:tgtEl>
                                      </p:cMediaNode>
                                    </p:audio>
                                  </p:subTnLst>
                                </p:cTn>
                              </p:par>
                            </p:childTnLst>
                          </p:cTn>
                        </p:par>
                        <p:par>
                          <p:cTn id="28" fill="hold" nodeType="afterGroup">
                            <p:stCondLst>
                              <p:cond delay="4000"/>
                            </p:stCondLst>
                            <p:childTnLst>
                              <p:par>
                                <p:cTn id="29" presetID="11" presetClass="entr" presetSubtype="0" fill="hold" grpId="0" nodeType="afterEffect">
                                  <p:stCondLst>
                                    <p:cond delay="0"/>
                                  </p:stCondLst>
                                  <p:childTnLst>
                                    <p:set>
                                      <p:cBhvr>
                                        <p:cTn id="30" dur="1000">
                                          <p:stCondLst>
                                            <p:cond delay="0"/>
                                          </p:stCondLst>
                                        </p:cTn>
                                        <p:tgtEl>
                                          <p:spTgt spid="18"/>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3" name="click.wav"/>
                                        </p:tgtEl>
                                      </p:cMediaNode>
                                    </p:audio>
                                  </p:subTnLst>
                                </p:cTn>
                              </p:par>
                            </p:childTnLst>
                          </p:cTn>
                        </p:par>
                        <p:par>
                          <p:cTn id="31" fill="hold" nodeType="afterGroup">
                            <p:stCondLst>
                              <p:cond delay="5000"/>
                            </p:stCondLst>
                            <p:childTnLst>
                              <p:par>
                                <p:cTn id="32" presetID="11" presetClass="entr" presetSubtype="0" fill="hold" grpId="0" nodeType="afterEffect">
                                  <p:stCondLst>
                                    <p:cond delay="0"/>
                                  </p:stCondLst>
                                  <p:childTnLst>
                                    <p:set>
                                      <p:cBhvr>
                                        <p:cTn id="33" dur="1000">
                                          <p:stCondLst>
                                            <p:cond delay="0"/>
                                          </p:stCondLst>
                                        </p:cTn>
                                        <p:tgtEl>
                                          <p:spTgt spid="21"/>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3" name="click.wav"/>
                                        </p:tgtEl>
                                      </p:cMediaNode>
                                    </p:audio>
                                  </p:subTnLst>
                                </p:cTn>
                              </p:par>
                            </p:childTnLst>
                          </p:cTn>
                        </p:par>
                        <p:par>
                          <p:cTn id="34" fill="hold" nodeType="afterGroup">
                            <p:stCondLst>
                              <p:cond delay="6000"/>
                            </p:stCondLst>
                            <p:childTnLst>
                              <p:par>
                                <p:cTn id="35" presetID="11" presetClass="entr" presetSubtype="0" fill="hold" grpId="0" nodeType="afterEffect">
                                  <p:stCondLst>
                                    <p:cond delay="0"/>
                                  </p:stCondLst>
                                  <p:childTnLst>
                                    <p:set>
                                      <p:cBhvr>
                                        <p:cTn id="36" dur="1000">
                                          <p:stCondLst>
                                            <p:cond delay="0"/>
                                          </p:stCondLst>
                                        </p:cTn>
                                        <p:tgtEl>
                                          <p:spTgt spid="22"/>
                                        </p:tgtEl>
                                        <p:attrNameLst>
                                          <p:attrName>style.visibility</p:attrName>
                                        </p:attrNameLst>
                                      </p:cBhvr>
                                      <p:to>
                                        <p:strVal val="visible"/>
                                      </p:to>
                                    </p:set>
                                  </p:childTnLst>
                                  <p:subTnLst>
                                    <p:audio>
                                      <p:cMediaNode>
                                        <p:cTn display="0" masterRel="sameClick">
                                          <p:stCondLst>
                                            <p:cond evt="begin" delay="0">
                                              <p:tn val="35"/>
                                            </p:cond>
                                          </p:stCondLst>
                                          <p:endCondLst>
                                            <p:cond evt="onStopAudio" delay="0">
                                              <p:tgtEl>
                                                <p:sldTgt/>
                                              </p:tgtEl>
                                            </p:cond>
                                          </p:endCondLst>
                                        </p:cTn>
                                        <p:tgtEl>
                                          <p:sndTgt r:embed="rId3" name="click.wav"/>
                                        </p:tgtEl>
                                      </p:cMediaNode>
                                    </p:audio>
                                  </p:subTnLst>
                                </p:cTn>
                              </p:par>
                            </p:childTnLst>
                          </p:cTn>
                        </p:par>
                        <p:par>
                          <p:cTn id="37" fill="hold" nodeType="afterGroup">
                            <p:stCondLst>
                              <p:cond delay="7000"/>
                            </p:stCondLst>
                            <p:childTnLst>
                              <p:par>
                                <p:cTn id="38" presetID="11" presetClass="entr" presetSubtype="0" fill="hold" grpId="0" nodeType="afterEffect">
                                  <p:stCondLst>
                                    <p:cond delay="0"/>
                                  </p:stCondLst>
                                  <p:childTnLst>
                                    <p:set>
                                      <p:cBhvr>
                                        <p:cTn id="39" dur="1000">
                                          <p:stCondLst>
                                            <p:cond delay="0"/>
                                          </p:stCondLst>
                                        </p:cTn>
                                        <p:tgtEl>
                                          <p:spTgt spid="5"/>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3" name="click.wav"/>
                                        </p:tgtEl>
                                      </p:cMediaNode>
                                    </p:audio>
                                  </p:subTnLst>
                                </p:cTn>
                              </p:par>
                            </p:childTnLst>
                          </p:cTn>
                        </p:par>
                        <p:par>
                          <p:cTn id="40" fill="hold" nodeType="afterGroup">
                            <p:stCondLst>
                              <p:cond delay="8000"/>
                            </p:stCondLst>
                            <p:childTnLst>
                              <p:par>
                                <p:cTn id="41" presetID="11" presetClass="entr" presetSubtype="0" fill="hold" grpId="0" nodeType="afterEffect">
                                  <p:stCondLst>
                                    <p:cond delay="0"/>
                                  </p:stCondLst>
                                  <p:childTnLst>
                                    <p:set>
                                      <p:cBhvr>
                                        <p:cTn id="42" dur="1000">
                                          <p:stCondLst>
                                            <p:cond delay="0"/>
                                          </p:stCondLst>
                                        </p:cTn>
                                        <p:tgtEl>
                                          <p:spTgt spid="6"/>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3" name="click.wav"/>
                                        </p:tgtEl>
                                      </p:cMediaNode>
                                    </p:audio>
                                  </p:subTnLst>
                                </p:cTn>
                              </p:par>
                            </p:childTnLst>
                          </p:cTn>
                        </p:par>
                        <p:par>
                          <p:cTn id="43" fill="hold" nodeType="afterGroup">
                            <p:stCondLst>
                              <p:cond delay="9000"/>
                            </p:stCondLst>
                            <p:childTnLst>
                              <p:par>
                                <p:cTn id="44" presetID="11" presetClass="entr" presetSubtype="0" fill="hold" grpId="0" nodeType="afterEffect">
                                  <p:stCondLst>
                                    <p:cond delay="0"/>
                                  </p:stCondLst>
                                  <p:childTnLst>
                                    <p:set>
                                      <p:cBhvr>
                                        <p:cTn id="45" dur="1000">
                                          <p:stCondLst>
                                            <p:cond delay="0"/>
                                          </p:stCondLst>
                                        </p:cTn>
                                        <p:tgtEl>
                                          <p:spTgt spid="7"/>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3" name="click.wav"/>
                                        </p:tgtEl>
                                      </p:cMediaNode>
                                    </p:audio>
                                  </p:subTnLst>
                                </p:cTn>
                              </p:par>
                            </p:childTnLst>
                          </p:cTn>
                        </p:par>
                        <p:par>
                          <p:cTn id="46" fill="hold" nodeType="afterGroup">
                            <p:stCondLst>
                              <p:cond delay="10000"/>
                            </p:stCondLst>
                            <p:childTnLst>
                              <p:par>
                                <p:cTn id="47" presetID="11" presetClass="entr" presetSubtype="0" fill="hold" grpId="0" nodeType="afterEffect">
                                  <p:stCondLst>
                                    <p:cond delay="0"/>
                                  </p:stCondLst>
                                  <p:childTnLst>
                                    <p:set>
                                      <p:cBhvr>
                                        <p:cTn id="48" dur="1000">
                                          <p:stCondLst>
                                            <p:cond delay="0"/>
                                          </p:stCondLst>
                                        </p:cTn>
                                        <p:tgtEl>
                                          <p:spTgt spid="8"/>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3" name="click.wav"/>
                                        </p:tgtEl>
                                      </p:cMediaNode>
                                    </p:audio>
                                  </p:subTnLst>
                                </p:cTn>
                              </p:par>
                            </p:childTnLst>
                          </p:cTn>
                        </p:par>
                        <p:par>
                          <p:cTn id="49" fill="hold" nodeType="afterGroup">
                            <p:stCondLst>
                              <p:cond delay="11000"/>
                            </p:stCondLst>
                            <p:childTnLst>
                              <p:par>
                                <p:cTn id="50" presetID="11" presetClass="entr" presetSubtype="0" fill="hold" grpId="0" nodeType="afterEffect">
                                  <p:stCondLst>
                                    <p:cond delay="0"/>
                                  </p:stCondLst>
                                  <p:childTnLst>
                                    <p:set>
                                      <p:cBhvr>
                                        <p:cTn id="51" dur="1000">
                                          <p:stCondLst>
                                            <p:cond delay="0"/>
                                          </p:stCondLst>
                                        </p:cTn>
                                        <p:tgtEl>
                                          <p:spTgt spid="9"/>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3" name="click.wav"/>
                                        </p:tgtEl>
                                      </p:cMediaNode>
                                    </p:audio>
                                  </p:subTnLst>
                                </p:cTn>
                              </p:par>
                            </p:childTnLst>
                          </p:cTn>
                        </p:par>
                        <p:par>
                          <p:cTn id="52" fill="hold" nodeType="afterGroup">
                            <p:stCondLst>
                              <p:cond delay="12000"/>
                            </p:stCondLst>
                            <p:childTnLst>
                              <p:par>
                                <p:cTn id="53" presetID="11" presetClass="entr" presetSubtype="0" fill="hold" grpId="0" nodeType="afterEffect">
                                  <p:stCondLst>
                                    <p:cond delay="0"/>
                                  </p:stCondLst>
                                  <p:childTnLst>
                                    <p:set>
                                      <p:cBhvr>
                                        <p:cTn id="54" dur="1000">
                                          <p:stCondLst>
                                            <p:cond delay="0"/>
                                          </p:stCondLst>
                                        </p:cTn>
                                        <p:tgtEl>
                                          <p:spTgt spid="10"/>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3" name="click.wav"/>
                                        </p:tgtEl>
                                      </p:cMediaNode>
                                    </p:audio>
                                  </p:subTnLst>
                                </p:cTn>
                              </p:par>
                            </p:childTnLst>
                          </p:cTn>
                        </p:par>
                        <p:par>
                          <p:cTn id="55" fill="hold" nodeType="afterGroup">
                            <p:stCondLst>
                              <p:cond delay="13000"/>
                            </p:stCondLst>
                            <p:childTnLst>
                              <p:par>
                                <p:cTn id="56" presetID="11" presetClass="entr" presetSubtype="0" fill="hold" grpId="0" nodeType="afterEffect">
                                  <p:stCondLst>
                                    <p:cond delay="0"/>
                                  </p:stCondLst>
                                  <p:childTnLst>
                                    <p:set>
                                      <p:cBhvr>
                                        <p:cTn id="57" dur="1000">
                                          <p:stCondLst>
                                            <p:cond delay="0"/>
                                          </p:stCondLst>
                                        </p:cTn>
                                        <p:tgtEl>
                                          <p:spTgt spid="11"/>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3" name="click.wav"/>
                                        </p:tgtEl>
                                      </p:cMediaNode>
                                    </p:audio>
                                  </p:subTnLst>
                                </p:cTn>
                              </p:par>
                            </p:childTnLst>
                          </p:cTn>
                        </p:par>
                        <p:par>
                          <p:cTn id="58" fill="hold" nodeType="afterGroup">
                            <p:stCondLst>
                              <p:cond delay="14000"/>
                            </p:stCondLst>
                            <p:childTnLst>
                              <p:par>
                                <p:cTn id="59" presetID="11" presetClass="entr" presetSubtype="0" fill="hold" grpId="0" nodeType="afterEffect">
                                  <p:stCondLst>
                                    <p:cond delay="0"/>
                                  </p:stCondLst>
                                  <p:childTnLst>
                                    <p:set>
                                      <p:cBhvr>
                                        <p:cTn id="60" dur="1000">
                                          <p:stCondLst>
                                            <p:cond delay="0"/>
                                          </p:stCondLst>
                                        </p:cTn>
                                        <p:tgtEl>
                                          <p:spTgt spid="12"/>
                                        </p:tgtEl>
                                        <p:attrNameLst>
                                          <p:attrName>style.visibility</p:attrName>
                                        </p:attrNameLst>
                                      </p:cBhvr>
                                      <p:to>
                                        <p:strVal val="visible"/>
                                      </p:to>
                                    </p:set>
                                  </p:childTnLst>
                                  <p:subTnLst>
                                    <p:audio>
                                      <p:cMediaNode>
                                        <p:cTn display="0" masterRel="sameClick">
                                          <p:stCondLst>
                                            <p:cond evt="begin" delay="0">
                                              <p:tn val="59"/>
                                            </p:cond>
                                          </p:stCondLst>
                                          <p:endCondLst>
                                            <p:cond evt="onStopAudio" delay="0">
                                              <p:tgtEl>
                                                <p:sldTgt/>
                                              </p:tgtEl>
                                            </p:cond>
                                          </p:endCondLst>
                                        </p:cTn>
                                        <p:tgtEl>
                                          <p:sndTgt r:embed="rId3" name="click.wav"/>
                                        </p:tgtEl>
                                      </p:cMediaNode>
                                    </p:audio>
                                  </p:subTnLst>
                                </p:cTn>
                              </p:par>
                            </p:childTnLst>
                          </p:cTn>
                        </p:par>
                        <p:par>
                          <p:cTn id="61" fill="hold" nodeType="afterGroup">
                            <p:stCondLst>
                              <p:cond delay="15000"/>
                            </p:stCondLst>
                            <p:childTnLst>
                              <p:par>
                                <p:cTn id="62" presetID="11" presetClass="entr" presetSubtype="0" fill="hold" grpId="0" nodeType="afterEffect">
                                  <p:stCondLst>
                                    <p:cond delay="0"/>
                                  </p:stCondLst>
                                  <p:childTnLst>
                                    <p:set>
                                      <p:cBhvr>
                                        <p:cTn id="63" dur="1000">
                                          <p:stCondLst>
                                            <p:cond delay="0"/>
                                          </p:stCondLst>
                                        </p:cTn>
                                        <p:tgtEl>
                                          <p:spTgt spid="13"/>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3" name="click.wav"/>
                                        </p:tgtEl>
                                      </p:cMediaNode>
                                    </p:audio>
                                  </p:subTnLst>
                                </p:cTn>
                              </p:par>
                            </p:childTnLst>
                          </p:cTn>
                        </p:par>
                        <p:par>
                          <p:cTn id="64" fill="hold" nodeType="afterGroup">
                            <p:stCondLst>
                              <p:cond delay="16000"/>
                            </p:stCondLst>
                            <p:childTnLst>
                              <p:par>
                                <p:cTn id="65" presetID="11" presetClass="entr" presetSubtype="0" fill="hold" grpId="0" nodeType="afterEffect">
                                  <p:stCondLst>
                                    <p:cond delay="0"/>
                                  </p:stCondLst>
                                  <p:childTnLst>
                                    <p:set>
                                      <p:cBhvr>
                                        <p:cTn id="66" dur="1000">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65"/>
                                            </p:cond>
                                          </p:stCondLst>
                                          <p:endCondLst>
                                            <p:cond evt="onStopAudio" delay="0">
                                              <p:tgtEl>
                                                <p:sldTgt/>
                                              </p:tgtEl>
                                            </p:cond>
                                          </p:endCondLst>
                                        </p:cTn>
                                        <p:tgtEl>
                                          <p:sndTgt r:embed="rId3" name="click.wav"/>
                                        </p:tgtEl>
                                      </p:cMediaNode>
                                    </p:audio>
                                  </p:subTnLst>
                                </p:cTn>
                              </p:par>
                            </p:childTnLst>
                          </p:cTn>
                        </p:par>
                        <p:par>
                          <p:cTn id="67" fill="hold" nodeType="afterGroup">
                            <p:stCondLst>
                              <p:cond delay="17000"/>
                            </p:stCondLst>
                            <p:childTnLst>
                              <p:par>
                                <p:cTn id="68" presetID="2" presetClass="entr" presetSubtype="4"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additive="base">
                                        <p:cTn id="70" dur="500" fill="hold"/>
                                        <p:tgtEl>
                                          <p:spTgt spid="15"/>
                                        </p:tgtEl>
                                        <p:attrNameLst>
                                          <p:attrName>ppt_x</p:attrName>
                                        </p:attrNameLst>
                                      </p:cBhvr>
                                      <p:tavLst>
                                        <p:tav tm="0">
                                          <p:val>
                                            <p:strVal val="#ppt_x"/>
                                          </p:val>
                                        </p:tav>
                                        <p:tav tm="100000">
                                          <p:val>
                                            <p:strVal val="#ppt_x"/>
                                          </p:val>
                                        </p:tav>
                                      </p:tavLst>
                                    </p:anim>
                                    <p:anim calcmode="lin" valueType="num">
                                      <p:cBhvr additive="base">
                                        <p:cTn id="71" dur="500" fill="hold"/>
                                        <p:tgtEl>
                                          <p:spTgt spid="1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68"/>
                                            </p:cond>
                                          </p:stCondLst>
                                          <p:endCondLst>
                                            <p:cond evt="onStopAudio" delay="0">
                                              <p:tgtEl>
                                                <p:sldTgt/>
                                              </p:tgtEl>
                                            </p:cond>
                                          </p:endCondLst>
                                        </p:cTn>
                                        <p:tgtEl>
                                          <p:sndTgt r:embed="rId4" name="chimes.wav"/>
                                        </p:tgtEl>
                                      </p:cMediaNode>
                                    </p:audio>
                                  </p:subTnLst>
                                </p:cTn>
                              </p:par>
                            </p:childTnLst>
                          </p:cTn>
                        </p:par>
                        <p:par>
                          <p:cTn id="72" fill="hold" nodeType="afterGroup">
                            <p:stCondLst>
                              <p:cond delay="17500"/>
                            </p:stCondLst>
                            <p:childTnLst>
                              <p:par>
                                <p:cTn id="73" presetID="2" presetClass="exit" presetSubtype="4" fill="hold" nodeType="afterEffect">
                                  <p:stCondLst>
                                    <p:cond delay="0"/>
                                  </p:stCondLst>
                                  <p:childTnLst>
                                    <p:anim calcmode="lin" valueType="num">
                                      <p:cBhvr additive="base">
                                        <p:cTn id="74" dur="500"/>
                                        <p:tgtEl>
                                          <p:spTgt spid="17"/>
                                        </p:tgtEl>
                                        <p:attrNameLst>
                                          <p:attrName>ppt_x</p:attrName>
                                        </p:attrNameLst>
                                      </p:cBhvr>
                                      <p:tavLst>
                                        <p:tav tm="0">
                                          <p:val>
                                            <p:strVal val="ppt_x"/>
                                          </p:val>
                                        </p:tav>
                                        <p:tav tm="100000">
                                          <p:val>
                                            <p:strVal val="ppt_x"/>
                                          </p:val>
                                        </p:tav>
                                      </p:tavLst>
                                    </p:anim>
                                    <p:anim calcmode="lin" valueType="num">
                                      <p:cBhvr additive="base">
                                        <p:cTn id="75" dur="500"/>
                                        <p:tgtEl>
                                          <p:spTgt spid="17"/>
                                        </p:tgtEl>
                                        <p:attrNameLst>
                                          <p:attrName>ppt_y</p:attrName>
                                        </p:attrNameLst>
                                      </p:cBhvr>
                                      <p:tavLst>
                                        <p:tav tm="0">
                                          <p:val>
                                            <p:strVal val="ppt_y"/>
                                          </p:val>
                                        </p:tav>
                                        <p:tav tm="100000">
                                          <p:val>
                                            <p:strVal val="1+ppt_h/2"/>
                                          </p:val>
                                        </p:tav>
                                      </p:tavLst>
                                    </p:anim>
                                    <p:set>
                                      <p:cBhvr>
                                        <p:cTn id="76" dur="1" fill="hold">
                                          <p:stCondLst>
                                            <p:cond delay="499"/>
                                          </p:stCondLst>
                                        </p:cTn>
                                        <p:tgtEl>
                                          <p:spTgt spid="17"/>
                                        </p:tgtEl>
                                        <p:attrNameLst>
                                          <p:attrName>style.visibility</p:attrName>
                                        </p:attrNameLst>
                                      </p:cBhvr>
                                      <p:to>
                                        <p:strVal val="hidden"/>
                                      </p:to>
                                    </p:set>
                                  </p:childTnLst>
                                </p:cTn>
                              </p:par>
                              <p:par>
                                <p:cTn id="77" presetID="5" presetClass="exit" presetSubtype="10" fill="hold" grpId="1" nodeType="withEffect">
                                  <p:stCondLst>
                                    <p:cond delay="0"/>
                                  </p:stCondLst>
                                  <p:childTnLst>
                                    <p:animEffect transition="out" filter="checkerboard(across)">
                                      <p:cBhvr>
                                        <p:cTn id="78" dur="500"/>
                                        <p:tgtEl>
                                          <p:spTgt spid="2"/>
                                        </p:tgtEl>
                                      </p:cBhvr>
                                    </p:animEffect>
                                    <p:set>
                                      <p:cBhvr>
                                        <p:cTn id="79" dur="1" fill="hold">
                                          <p:stCondLst>
                                            <p:cond delay="499"/>
                                          </p:stCondLst>
                                        </p:cTn>
                                        <p:tgtEl>
                                          <p:spTgt spid="2"/>
                                        </p:tgtEl>
                                        <p:attrNameLst>
                                          <p:attrName>style.visibility</p:attrName>
                                        </p:attrNameLst>
                                      </p:cBhvr>
                                      <p:to>
                                        <p:strVal val="hidden"/>
                                      </p:to>
                                    </p:set>
                                  </p:childTnLst>
                                </p:cTn>
                              </p:par>
                            </p:childTnLst>
                          </p:cTn>
                        </p:par>
                      </p:childTnLst>
                    </p:cTn>
                  </p:par>
                  <p:par>
                    <p:cTn id="80" fill="hold" nodeType="clickPar">
                      <p:stCondLst>
                        <p:cond delay="indefinite"/>
                      </p:stCondLst>
                      <p:childTnLst>
                        <p:par>
                          <p:cTn id="81" fill="hold" nodeType="withGroup">
                            <p:stCondLst>
                              <p:cond delay="0"/>
                            </p:stCondLst>
                            <p:childTnLst>
                              <p:par>
                                <p:cTn id="82" presetID="53" presetClass="entr" presetSubtype="0" fill="hold" nodeType="clickEffect">
                                  <p:stCondLst>
                                    <p:cond delay="0"/>
                                  </p:stCondLst>
                                  <p:childTnLst>
                                    <p:set>
                                      <p:cBhvr>
                                        <p:cTn id="83" dur="1" fill="hold">
                                          <p:stCondLst>
                                            <p:cond delay="0"/>
                                          </p:stCondLst>
                                        </p:cTn>
                                        <p:tgtEl>
                                          <p:spTgt spid="24"/>
                                        </p:tgtEl>
                                        <p:attrNameLst>
                                          <p:attrName>style.visibility</p:attrName>
                                        </p:attrNameLst>
                                      </p:cBhvr>
                                      <p:to>
                                        <p:strVal val="visible"/>
                                      </p:to>
                                    </p:set>
                                    <p:anim calcmode="lin" valueType="num">
                                      <p:cBhvr>
                                        <p:cTn id="84" dur="500" fill="hold"/>
                                        <p:tgtEl>
                                          <p:spTgt spid="24"/>
                                        </p:tgtEl>
                                        <p:attrNameLst>
                                          <p:attrName>ppt_w</p:attrName>
                                        </p:attrNameLst>
                                      </p:cBhvr>
                                      <p:tavLst>
                                        <p:tav tm="0">
                                          <p:val>
                                            <p:fltVal val="0"/>
                                          </p:val>
                                        </p:tav>
                                        <p:tav tm="100000">
                                          <p:val>
                                            <p:strVal val="#ppt_w"/>
                                          </p:val>
                                        </p:tav>
                                      </p:tavLst>
                                    </p:anim>
                                    <p:anim calcmode="lin" valueType="num">
                                      <p:cBhvr>
                                        <p:cTn id="85" dur="500" fill="hold"/>
                                        <p:tgtEl>
                                          <p:spTgt spid="24"/>
                                        </p:tgtEl>
                                        <p:attrNameLst>
                                          <p:attrName>ppt_h</p:attrName>
                                        </p:attrNameLst>
                                      </p:cBhvr>
                                      <p:tavLst>
                                        <p:tav tm="0">
                                          <p:val>
                                            <p:fltVal val="0"/>
                                          </p:val>
                                        </p:tav>
                                        <p:tav tm="100000">
                                          <p:val>
                                            <p:strVal val="#ppt_h"/>
                                          </p:val>
                                        </p:tav>
                                      </p:tavLst>
                                    </p:anim>
                                    <p:animEffect transition="in" filter="fade">
                                      <p:cBhvr>
                                        <p:cTn id="86" dur="500"/>
                                        <p:tgtEl>
                                          <p:spTgt spid="24"/>
                                        </p:tgtEl>
                                      </p:cBhvr>
                                    </p:animEffect>
                                  </p:childTnLst>
                                </p:cTn>
                              </p:par>
                            </p:childTnLst>
                          </p:cTn>
                        </p:par>
                        <p:par>
                          <p:cTn id="87" fill="hold" nodeType="afterGroup">
                            <p:stCondLst>
                              <p:cond delay="500"/>
                            </p:stCondLst>
                            <p:childTnLst>
                              <p:par>
                                <p:cTn id="88" presetID="25" presetClass="entr" presetSubtype="0"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91"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92"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93" dur="1000" fill="hold"/>
                                        <p:tgtEl>
                                          <p:spTgt spid="31"/>
                                        </p:tgtEl>
                                        <p:attrNameLst>
                                          <p:attrName>ppt_h</p:attrName>
                                        </p:attrNameLst>
                                      </p:cBhvr>
                                      <p:tavLst>
                                        <p:tav tm="0">
                                          <p:val>
                                            <p:strVal val="#ppt_h"/>
                                          </p:val>
                                        </p:tav>
                                        <p:tav tm="100000">
                                          <p:val>
                                            <p:strVal val="#ppt_h"/>
                                          </p:val>
                                        </p:tav>
                                      </p:tavLst>
                                    </p:anim>
                                    <p:anim calcmode="lin" valueType="num">
                                      <p:cBhvr>
                                        <p:cTn id="94"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95"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96"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97" dur="1000" decel="50000">
                                          <p:stCondLst>
                                            <p:cond delay="0"/>
                                          </p:stCondLst>
                                        </p:cTn>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8" restart="whenNotActive" fill="hold" evtFilter="cancelBubble" nodeType="interactiveSeq">
                <p:stCondLst>
                  <p:cond evt="onClick" delay="0">
                    <p:tgtEl>
                      <p:spTgt spid="3"/>
                    </p:tgtEl>
                  </p:cond>
                </p:stCondLst>
                <p:endSync evt="end" delay="0">
                  <p:rtn val="all"/>
                </p:endSync>
                <p:childTnLst>
                  <p:par>
                    <p:cTn id="99" fill="hold" nodeType="clickPar">
                      <p:stCondLst>
                        <p:cond delay="0"/>
                      </p:stCondLst>
                      <p:childTnLst>
                        <p:par>
                          <p:cTn id="100" fill="hold" nodeType="withGroup">
                            <p:stCondLst>
                              <p:cond delay="0"/>
                            </p:stCondLst>
                            <p:childTnLst>
                              <p:par>
                                <p:cTn id="101" presetID="19" presetClass="entr" presetSubtype="10" fill="hold" grpId="0" nodeType="clickEffect">
                                  <p:stCondLst>
                                    <p:cond delay="0"/>
                                  </p:stCondLst>
                                  <p:childTnLst>
                                    <p:set>
                                      <p:cBhvr>
                                        <p:cTn id="102" dur="1" fill="hold">
                                          <p:stCondLst>
                                            <p:cond delay="0"/>
                                          </p:stCondLst>
                                        </p:cTn>
                                        <p:tgtEl>
                                          <p:spTgt spid="33"/>
                                        </p:tgtEl>
                                        <p:attrNameLst>
                                          <p:attrName>style.visibility</p:attrName>
                                        </p:attrNameLst>
                                      </p:cBhvr>
                                      <p:to>
                                        <p:strVal val="visible"/>
                                      </p:to>
                                    </p:set>
                                    <p:anim calcmode="lin" valueType="num">
                                      <p:cBhvr>
                                        <p:cTn id="103" dur="5000" fill="hold"/>
                                        <p:tgtEl>
                                          <p:spTgt spid="33"/>
                                        </p:tgtEl>
                                        <p:attrNameLst>
                                          <p:attrName>ppt_w</p:attrName>
                                        </p:attrNameLst>
                                      </p:cBhvr>
                                      <p:tavLst>
                                        <p:tav tm="0" fmla="#ppt_w*sin(2.5*pi*$)">
                                          <p:val>
                                            <p:fltVal val="0"/>
                                          </p:val>
                                        </p:tav>
                                        <p:tav tm="100000">
                                          <p:val>
                                            <p:fltVal val="1"/>
                                          </p:val>
                                        </p:tav>
                                      </p:tavLst>
                                    </p:anim>
                                    <p:anim calcmode="lin" valueType="num">
                                      <p:cBhvr>
                                        <p:cTn id="104" dur="5000" fill="hold"/>
                                        <p:tgtEl>
                                          <p:spTgt spid="3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01"/>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3"/>
                  </p:tgtEl>
                </p:cond>
              </p:nextCondLst>
            </p:seq>
          </p:childTnLst>
        </p:cTn>
      </p:par>
    </p:tnLst>
    <p:bldLst>
      <p:bldP spid="2" grpId="0" animBg="1"/>
      <p:bldP spid="2" grpId="1" animBg="1"/>
      <p:bldP spid="3" grpId="0" animBg="1"/>
      <p:bldP spid="5" grpId="0"/>
      <p:bldP spid="6" grpId="0"/>
      <p:bldP spid="7" grpId="0"/>
      <p:bldP spid="8" grpId="0"/>
      <p:bldP spid="9" grpId="0"/>
      <p:bldP spid="10" grpId="0"/>
      <p:bldP spid="11" grpId="0"/>
      <p:bldP spid="12" grpId="0"/>
      <p:bldP spid="13" grpId="0"/>
      <p:bldP spid="14" grpId="0"/>
      <p:bldP spid="15" grpId="0"/>
      <p:bldP spid="18" grpId="0"/>
      <p:bldP spid="19" grpId="0"/>
      <p:bldP spid="20" grpId="0"/>
      <p:bldP spid="21" grpId="0"/>
      <p:bldP spid="22" grpId="0"/>
      <p:bldP spid="31" grpId="0" animBg="1"/>
      <p:bldP spid="3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1" name="AutoShape 5">
            <a:extLst>
              <a:ext uri="{FF2B5EF4-FFF2-40B4-BE49-F238E27FC236}">
                <a16:creationId xmlns:a16="http://schemas.microsoft.com/office/drawing/2014/main" id="{88B63750-81AA-4F73-8C0F-E0621CD43E0A}"/>
              </a:ext>
            </a:extLst>
          </p:cNvPr>
          <p:cNvSpPr>
            <a:spLocks noChangeArrowheads="1"/>
          </p:cNvSpPr>
          <p:nvPr/>
        </p:nvSpPr>
        <p:spPr bwMode="auto">
          <a:xfrm>
            <a:off x="1485901" y="342900"/>
            <a:ext cx="1375172" cy="1101329"/>
          </a:xfrm>
          <a:prstGeom prst="star5">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3600" dirty="0">
                <a:solidFill>
                  <a:srgbClr val="FFFF00"/>
                </a:solidFill>
                <a:latin typeface=".VnTime" pitchFamily="34" charset="0"/>
              </a:rPr>
              <a:t>2</a:t>
            </a:r>
          </a:p>
        </p:txBody>
      </p:sp>
      <p:sp>
        <p:nvSpPr>
          <p:cNvPr id="17411" name="Text Box 6">
            <a:extLst>
              <a:ext uri="{FF2B5EF4-FFF2-40B4-BE49-F238E27FC236}">
                <a16:creationId xmlns:a16="http://schemas.microsoft.com/office/drawing/2014/main" id="{CDF3E069-F246-4FC1-A819-6D25BDDCB510}"/>
              </a:ext>
            </a:extLst>
          </p:cNvPr>
          <p:cNvSpPr txBox="1">
            <a:spLocks noChangeArrowheads="1"/>
          </p:cNvSpPr>
          <p:nvPr/>
        </p:nvSpPr>
        <p:spPr bwMode="auto">
          <a:xfrm>
            <a:off x="3886200" y="4514850"/>
            <a:ext cx="10858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a:solidFill>
                  <a:srgbClr val="FF0000"/>
                </a:solidFill>
                <a:latin typeface="Times New Roman" panose="02020603050405020304" pitchFamily="18" charset="0"/>
                <a:cs typeface="Times New Roman" panose="02020603050405020304" pitchFamily="18" charset="0"/>
              </a:rPr>
              <a:t>Thời gian</a:t>
            </a:r>
          </a:p>
        </p:txBody>
      </p:sp>
      <p:sp>
        <p:nvSpPr>
          <p:cNvPr id="101383" name="Text Box 7">
            <a:extLst>
              <a:ext uri="{FF2B5EF4-FFF2-40B4-BE49-F238E27FC236}">
                <a16:creationId xmlns:a16="http://schemas.microsoft.com/office/drawing/2014/main" id="{51CC10A1-CE36-45B6-A66E-16A1B045EBE7}"/>
              </a:ext>
            </a:extLst>
          </p:cNvPr>
          <p:cNvSpPr txBox="1">
            <a:spLocks noChangeArrowheads="1"/>
          </p:cNvSpPr>
          <p:nvPr/>
        </p:nvSpPr>
        <p:spPr bwMode="auto">
          <a:xfrm>
            <a:off x="5262563" y="4345781"/>
            <a:ext cx="628650" cy="553998"/>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10</a:t>
            </a:r>
          </a:p>
        </p:txBody>
      </p:sp>
      <p:sp>
        <p:nvSpPr>
          <p:cNvPr id="101384" name="Text Box 8">
            <a:extLst>
              <a:ext uri="{FF2B5EF4-FFF2-40B4-BE49-F238E27FC236}">
                <a16:creationId xmlns:a16="http://schemas.microsoft.com/office/drawing/2014/main" id="{E5E533C3-2BB5-4384-82B9-5A18561B45B3}"/>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9</a:t>
            </a:r>
          </a:p>
        </p:txBody>
      </p:sp>
      <p:sp>
        <p:nvSpPr>
          <p:cNvPr id="101385" name="Text Box 9">
            <a:extLst>
              <a:ext uri="{FF2B5EF4-FFF2-40B4-BE49-F238E27FC236}">
                <a16:creationId xmlns:a16="http://schemas.microsoft.com/office/drawing/2014/main" id="{89692EEA-3DC9-4772-839E-64AC1C8B5B64}"/>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8</a:t>
            </a:r>
          </a:p>
        </p:txBody>
      </p:sp>
      <p:sp>
        <p:nvSpPr>
          <p:cNvPr id="101386" name="Text Box 10">
            <a:extLst>
              <a:ext uri="{FF2B5EF4-FFF2-40B4-BE49-F238E27FC236}">
                <a16:creationId xmlns:a16="http://schemas.microsoft.com/office/drawing/2014/main" id="{2183BA25-F99D-4417-B4B6-2B3F7B560526}"/>
              </a:ext>
            </a:extLst>
          </p:cNvPr>
          <p:cNvSpPr txBox="1">
            <a:spLocks noChangeArrowheads="1"/>
          </p:cNvSpPr>
          <p:nvPr/>
        </p:nvSpPr>
        <p:spPr bwMode="auto">
          <a:xfrm>
            <a:off x="5257800" y="433149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7</a:t>
            </a:r>
          </a:p>
        </p:txBody>
      </p:sp>
      <p:sp>
        <p:nvSpPr>
          <p:cNvPr id="101387" name="Text Box 11">
            <a:extLst>
              <a:ext uri="{FF2B5EF4-FFF2-40B4-BE49-F238E27FC236}">
                <a16:creationId xmlns:a16="http://schemas.microsoft.com/office/drawing/2014/main" id="{0D2BC9BD-2E60-4D9E-B664-B9ABF3E1D04D}"/>
              </a:ext>
            </a:extLst>
          </p:cNvPr>
          <p:cNvSpPr txBox="1">
            <a:spLocks noChangeArrowheads="1"/>
          </p:cNvSpPr>
          <p:nvPr/>
        </p:nvSpPr>
        <p:spPr bwMode="auto">
          <a:xfrm>
            <a:off x="5257800" y="433149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6</a:t>
            </a:r>
          </a:p>
        </p:txBody>
      </p:sp>
      <p:sp>
        <p:nvSpPr>
          <p:cNvPr id="101388" name="Text Box 12">
            <a:extLst>
              <a:ext uri="{FF2B5EF4-FFF2-40B4-BE49-F238E27FC236}">
                <a16:creationId xmlns:a16="http://schemas.microsoft.com/office/drawing/2014/main" id="{67D8FBBB-BB17-4CD9-BC90-A45E4F4A402D}"/>
              </a:ext>
            </a:extLst>
          </p:cNvPr>
          <p:cNvSpPr txBox="1">
            <a:spLocks noChangeArrowheads="1"/>
          </p:cNvSpPr>
          <p:nvPr/>
        </p:nvSpPr>
        <p:spPr bwMode="auto">
          <a:xfrm>
            <a:off x="5257800" y="433149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5</a:t>
            </a:r>
          </a:p>
        </p:txBody>
      </p:sp>
      <p:sp>
        <p:nvSpPr>
          <p:cNvPr id="101389" name="Text Box 13">
            <a:extLst>
              <a:ext uri="{FF2B5EF4-FFF2-40B4-BE49-F238E27FC236}">
                <a16:creationId xmlns:a16="http://schemas.microsoft.com/office/drawing/2014/main" id="{CF5881AA-11AA-424C-9326-F9071A10F057}"/>
              </a:ext>
            </a:extLst>
          </p:cNvPr>
          <p:cNvSpPr txBox="1">
            <a:spLocks noChangeArrowheads="1"/>
          </p:cNvSpPr>
          <p:nvPr/>
        </p:nvSpPr>
        <p:spPr bwMode="auto">
          <a:xfrm>
            <a:off x="5257800" y="433149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4</a:t>
            </a:r>
          </a:p>
        </p:txBody>
      </p:sp>
      <p:sp>
        <p:nvSpPr>
          <p:cNvPr id="101390" name="Text Box 14">
            <a:extLst>
              <a:ext uri="{FF2B5EF4-FFF2-40B4-BE49-F238E27FC236}">
                <a16:creationId xmlns:a16="http://schemas.microsoft.com/office/drawing/2014/main" id="{DF6629E8-1D45-4B5E-9A57-8D54A7DB750E}"/>
              </a:ext>
            </a:extLst>
          </p:cNvPr>
          <p:cNvSpPr txBox="1">
            <a:spLocks noChangeArrowheads="1"/>
          </p:cNvSpPr>
          <p:nvPr/>
        </p:nvSpPr>
        <p:spPr bwMode="auto">
          <a:xfrm>
            <a:off x="5257800" y="4345781"/>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3</a:t>
            </a:r>
          </a:p>
        </p:txBody>
      </p:sp>
      <p:sp>
        <p:nvSpPr>
          <p:cNvPr id="101391" name="Text Box 15">
            <a:extLst>
              <a:ext uri="{FF2B5EF4-FFF2-40B4-BE49-F238E27FC236}">
                <a16:creationId xmlns:a16="http://schemas.microsoft.com/office/drawing/2014/main" id="{704BAE2F-BB8D-4221-97BD-AD459FB96486}"/>
              </a:ext>
            </a:extLst>
          </p:cNvPr>
          <p:cNvSpPr txBox="1">
            <a:spLocks noChangeArrowheads="1"/>
          </p:cNvSpPr>
          <p:nvPr/>
        </p:nvSpPr>
        <p:spPr bwMode="auto">
          <a:xfrm>
            <a:off x="5257800" y="433149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2</a:t>
            </a:r>
          </a:p>
        </p:txBody>
      </p:sp>
      <p:sp>
        <p:nvSpPr>
          <p:cNvPr id="101392" name="Text Box 16">
            <a:extLst>
              <a:ext uri="{FF2B5EF4-FFF2-40B4-BE49-F238E27FC236}">
                <a16:creationId xmlns:a16="http://schemas.microsoft.com/office/drawing/2014/main" id="{DC4994D5-8C4B-475A-98ED-6FFD98D963E2}"/>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a:t>
            </a:r>
          </a:p>
        </p:txBody>
      </p:sp>
      <p:sp>
        <p:nvSpPr>
          <p:cNvPr id="101393" name="Text Box 17">
            <a:extLst>
              <a:ext uri="{FF2B5EF4-FFF2-40B4-BE49-F238E27FC236}">
                <a16:creationId xmlns:a16="http://schemas.microsoft.com/office/drawing/2014/main" id="{C81A6590-5724-4B8C-8ACA-4BA90CCDA30A}"/>
              </a:ext>
            </a:extLst>
          </p:cNvPr>
          <p:cNvSpPr txBox="1">
            <a:spLocks noChangeArrowheads="1"/>
          </p:cNvSpPr>
          <p:nvPr/>
        </p:nvSpPr>
        <p:spPr bwMode="auto">
          <a:xfrm>
            <a:off x="5200650" y="4160044"/>
            <a:ext cx="108585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Times New Roman" panose="02020603050405020304" pitchFamily="18" charset="0"/>
                <a:cs typeface="Times New Roman" panose="02020603050405020304" pitchFamily="18" charset="0"/>
              </a:rPr>
              <a:t>Hết giờ</a:t>
            </a:r>
          </a:p>
        </p:txBody>
      </p:sp>
      <p:pic>
        <p:nvPicPr>
          <p:cNvPr id="101394" name="Picture 18" descr="010">
            <a:extLst>
              <a:ext uri="{FF2B5EF4-FFF2-40B4-BE49-F238E27FC236}">
                <a16:creationId xmlns:a16="http://schemas.microsoft.com/office/drawing/2014/main" id="{C3D80EBA-141E-41CE-BD8C-C56210C8D4C9}"/>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714500" y="3142060"/>
            <a:ext cx="2057400" cy="200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95" name="Text Box 19">
            <a:extLst>
              <a:ext uri="{FF2B5EF4-FFF2-40B4-BE49-F238E27FC236}">
                <a16:creationId xmlns:a16="http://schemas.microsoft.com/office/drawing/2014/main" id="{849C9278-F8F0-4639-A089-F309AF7C330A}"/>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15</a:t>
            </a:r>
          </a:p>
        </p:txBody>
      </p:sp>
      <p:sp>
        <p:nvSpPr>
          <p:cNvPr id="101396" name="Text Box 20">
            <a:extLst>
              <a:ext uri="{FF2B5EF4-FFF2-40B4-BE49-F238E27FC236}">
                <a16:creationId xmlns:a16="http://schemas.microsoft.com/office/drawing/2014/main" id="{74BC39E3-86B3-4474-8A10-35A669A499F8}"/>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14</a:t>
            </a:r>
          </a:p>
        </p:txBody>
      </p:sp>
      <p:sp>
        <p:nvSpPr>
          <p:cNvPr id="101397" name="Text Box 21">
            <a:extLst>
              <a:ext uri="{FF2B5EF4-FFF2-40B4-BE49-F238E27FC236}">
                <a16:creationId xmlns:a16="http://schemas.microsoft.com/office/drawing/2014/main" id="{F99DD3FC-E1EB-4933-9063-AE01C1C2423C}"/>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13</a:t>
            </a:r>
          </a:p>
        </p:txBody>
      </p:sp>
      <p:sp>
        <p:nvSpPr>
          <p:cNvPr id="101398" name="Text Box 22">
            <a:extLst>
              <a:ext uri="{FF2B5EF4-FFF2-40B4-BE49-F238E27FC236}">
                <a16:creationId xmlns:a16="http://schemas.microsoft.com/office/drawing/2014/main" id="{5DC4203C-CA13-4212-9E5A-D96DEB5A4A53}"/>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12</a:t>
            </a:r>
          </a:p>
        </p:txBody>
      </p:sp>
      <p:sp>
        <p:nvSpPr>
          <p:cNvPr id="101399" name="Text Box 23">
            <a:extLst>
              <a:ext uri="{FF2B5EF4-FFF2-40B4-BE49-F238E27FC236}">
                <a16:creationId xmlns:a16="http://schemas.microsoft.com/office/drawing/2014/main" id="{756614D8-D7F2-40E4-B0B7-AC0152DC75F6}"/>
              </a:ext>
            </a:extLst>
          </p:cNvPr>
          <p:cNvSpPr txBox="1">
            <a:spLocks noChangeArrowheads="1"/>
          </p:cNvSpPr>
          <p:nvPr/>
        </p:nvSpPr>
        <p:spPr bwMode="auto">
          <a:xfrm>
            <a:off x="5257800" y="433149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11</a:t>
            </a:r>
          </a:p>
        </p:txBody>
      </p:sp>
      <p:pic>
        <p:nvPicPr>
          <p:cNvPr id="101403" name="Picture 27" descr="022">
            <a:extLst>
              <a:ext uri="{FF2B5EF4-FFF2-40B4-BE49-F238E27FC236}">
                <a16:creationId xmlns:a16="http://schemas.microsoft.com/office/drawing/2014/main" id="{8E586928-FD95-4D9A-994D-95A0771B59AD}"/>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714500" y="1202532"/>
            <a:ext cx="1485900" cy="1312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1409" name="Group 33">
            <a:extLst>
              <a:ext uri="{FF2B5EF4-FFF2-40B4-BE49-F238E27FC236}">
                <a16:creationId xmlns:a16="http://schemas.microsoft.com/office/drawing/2014/main" id="{B1EFFA0E-3A9E-40D9-B4A4-EDA445D906B5}"/>
              </a:ext>
            </a:extLst>
          </p:cNvPr>
          <p:cNvGrpSpPr>
            <a:grpSpLocks/>
          </p:cNvGrpSpPr>
          <p:nvPr/>
        </p:nvGrpSpPr>
        <p:grpSpPr bwMode="auto">
          <a:xfrm>
            <a:off x="2857500" y="114300"/>
            <a:ext cx="5429250" cy="2400301"/>
            <a:chOff x="1440" y="144"/>
            <a:chExt cx="4176" cy="1751"/>
          </a:xfrm>
        </p:grpSpPr>
        <p:sp>
          <p:nvSpPr>
            <p:cNvPr id="101401" name="AutoShape 25">
              <a:extLst>
                <a:ext uri="{FF2B5EF4-FFF2-40B4-BE49-F238E27FC236}">
                  <a16:creationId xmlns:a16="http://schemas.microsoft.com/office/drawing/2014/main" id="{F8C5877D-5841-4FBC-AD1F-1A728AAE8C87}"/>
                </a:ext>
              </a:extLst>
            </p:cNvPr>
            <p:cNvSpPr>
              <a:spLocks noChangeArrowheads="1"/>
            </p:cNvSpPr>
            <p:nvPr/>
          </p:nvSpPr>
          <p:spPr bwMode="auto">
            <a:xfrm>
              <a:off x="1440" y="144"/>
              <a:ext cx="4176" cy="1751"/>
            </a:xfrm>
            <a:prstGeom prst="cloudCallout">
              <a:avLst>
                <a:gd name="adj1" fmla="val 2681"/>
                <a:gd name="adj2" fmla="val 52282"/>
              </a:avLst>
            </a:prstGeom>
            <a:ln>
              <a:headEnd/>
              <a:tailEnd/>
            </a:ln>
          </p:spPr>
          <p:style>
            <a:lnRef idx="1">
              <a:schemeClr val="accent6"/>
            </a:lnRef>
            <a:fillRef idx="2">
              <a:schemeClr val="accent6"/>
            </a:fillRef>
            <a:effectRef idx="1">
              <a:schemeClr val="accent6"/>
            </a:effectRef>
            <a:fontRef idx="minor">
              <a:schemeClr val="dk1"/>
            </a:fontRef>
          </p:style>
          <p:txBody>
            <a:bodyPr/>
            <a:lstStyle/>
            <a:p>
              <a:pPr>
                <a:defRPr/>
              </a:pPr>
              <a:r>
                <a:rPr lang="en-US" sz="2100">
                  <a:solidFill>
                    <a:srgbClr val="0000FF"/>
                  </a:solidFill>
                  <a:sym typeface="Symbol" pitchFamily="18" charset="2"/>
                </a:rPr>
                <a:t>     </a:t>
              </a:r>
            </a:p>
          </p:txBody>
        </p:sp>
        <p:graphicFrame>
          <p:nvGraphicFramePr>
            <p:cNvPr id="17439" name="Object 26">
              <a:extLst>
                <a:ext uri="{FF2B5EF4-FFF2-40B4-BE49-F238E27FC236}">
                  <a16:creationId xmlns:a16="http://schemas.microsoft.com/office/drawing/2014/main" id="{2D4A6685-586F-4432-9B8F-7BA3D0B80D13}"/>
                </a:ext>
              </a:extLst>
            </p:cNvPr>
            <p:cNvGraphicFramePr>
              <a:graphicFrameLocks noChangeAspect="1"/>
            </p:cNvGraphicFramePr>
            <p:nvPr>
              <p:extLst>
                <p:ext uri="{D42A27DB-BD31-4B8C-83A1-F6EECF244321}">
                  <p14:modId xmlns:p14="http://schemas.microsoft.com/office/powerpoint/2010/main" val="954988477"/>
                </p:ext>
              </p:extLst>
            </p:nvPr>
          </p:nvGraphicFramePr>
          <p:xfrm>
            <a:off x="2929" y="450"/>
            <a:ext cx="366" cy="648"/>
          </p:xfrm>
          <a:graphic>
            <a:graphicData uri="http://schemas.openxmlformats.org/presentationml/2006/ole">
              <mc:AlternateContent xmlns:mc="http://schemas.openxmlformats.org/markup-compatibility/2006">
                <mc:Choice xmlns:v="urn:schemas-microsoft-com:vml" Requires="v">
                  <p:oleObj name="Equation" r:id="rId7" imgW="279279" imgH="495085" progId="Equation.DSMT4">
                    <p:embed/>
                  </p:oleObj>
                </mc:Choice>
                <mc:Fallback>
                  <p:oleObj name="Equation" r:id="rId7" imgW="279279" imgH="495085" progId="Equation.DSMT4">
                    <p:embed/>
                    <p:pic>
                      <p:nvPicPr>
                        <p:cNvPr id="0" name="Object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9" y="450"/>
                          <a:ext cx="366" cy="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440" name="Text Box 29">
              <a:extLst>
                <a:ext uri="{FF2B5EF4-FFF2-40B4-BE49-F238E27FC236}">
                  <a16:creationId xmlns:a16="http://schemas.microsoft.com/office/drawing/2014/main" id="{68DC28CD-1F91-46C7-8D3B-926BDD6B7BE9}"/>
                </a:ext>
              </a:extLst>
            </p:cNvPr>
            <p:cNvSpPr txBox="1">
              <a:spLocks noChangeArrowheads="1"/>
            </p:cNvSpPr>
            <p:nvPr/>
          </p:nvSpPr>
          <p:spPr bwMode="auto">
            <a:xfrm>
              <a:off x="1969" y="606"/>
              <a:ext cx="2314" cy="303"/>
            </a:xfrm>
            <a:prstGeom prst="rect">
              <a:avLst/>
            </a:prstGeom>
            <a:noFill/>
            <a:ln>
              <a:noFill/>
            </a:ln>
            <a:effectLst/>
            <a:extLst>
              <a:ext uri="{909E8E84-426E-40DD-AFC4-6F175D3DCCD1}">
                <a14:hiddenFill xmlns:a14="http://schemas.microsoft.com/office/drawing/2010/main">
                  <a:gradFill rotWithShape="1">
                    <a:gsLst>
                      <a:gs pos="0">
                        <a:srgbClr val="576869"/>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latin typeface="Times New Roman" panose="02020603050405020304" pitchFamily="18" charset="0"/>
                  <a:cs typeface="Times New Roman" panose="02020603050405020304" pitchFamily="18" charset="0"/>
                </a:rPr>
                <a:t>Khử mẫu           ta được</a:t>
              </a:r>
            </a:p>
          </p:txBody>
        </p:sp>
        <p:graphicFrame>
          <p:nvGraphicFramePr>
            <p:cNvPr id="17441" name="Object 30">
              <a:extLst>
                <a:ext uri="{FF2B5EF4-FFF2-40B4-BE49-F238E27FC236}">
                  <a16:creationId xmlns:a16="http://schemas.microsoft.com/office/drawing/2014/main" id="{7A198362-B572-44DD-9FDF-755428C0669E}"/>
                </a:ext>
              </a:extLst>
            </p:cNvPr>
            <p:cNvGraphicFramePr>
              <a:graphicFrameLocks noChangeAspect="1"/>
            </p:cNvGraphicFramePr>
            <p:nvPr/>
          </p:nvGraphicFramePr>
          <p:xfrm>
            <a:off x="1857" y="1140"/>
            <a:ext cx="2911" cy="636"/>
          </p:xfrm>
          <a:graphic>
            <a:graphicData uri="http://schemas.openxmlformats.org/presentationml/2006/ole">
              <mc:AlternateContent xmlns:mc="http://schemas.openxmlformats.org/markup-compatibility/2006">
                <mc:Choice xmlns:v="urn:schemas-microsoft-com:vml" Requires="v">
                  <p:oleObj name="Equation" r:id="rId9" imgW="2209800" imgH="482600" progId="Equation.DSMT4">
                    <p:embed/>
                  </p:oleObj>
                </mc:Choice>
                <mc:Fallback>
                  <p:oleObj name="Equation" r:id="rId9" imgW="2209800" imgH="482600" progId="Equation.DSMT4">
                    <p:embed/>
                    <p:pic>
                      <p:nvPicPr>
                        <p:cNvPr id="0" name="Object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57" y="1140"/>
                          <a:ext cx="2911" cy="636"/>
                        </a:xfrm>
                        <a:prstGeom prst="rect">
                          <a:avLst/>
                        </a:prstGeom>
                        <a:noFill/>
                        <a:ln>
                          <a:noFill/>
                        </a:ln>
                        <a:effectLst/>
                        <a:extLst>
                          <a:ext uri="{909E8E84-426E-40DD-AFC4-6F175D3DCCD1}">
                            <a14:hiddenFill xmlns:a14="http://schemas.microsoft.com/office/drawing/2010/main">
                              <a:gradFill rotWithShape="1">
                                <a:gsLst>
                                  <a:gs pos="0">
                                    <a:srgbClr val="576869"/>
                                  </a:gs>
                                  <a:gs pos="100000">
                                    <a:schemeClr val="accent1"/>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01411" name="Group 35">
            <a:extLst>
              <a:ext uri="{FF2B5EF4-FFF2-40B4-BE49-F238E27FC236}">
                <a16:creationId xmlns:a16="http://schemas.microsoft.com/office/drawing/2014/main" id="{30FB2F7A-14F3-47E3-931C-D3371B413DBF}"/>
              </a:ext>
            </a:extLst>
          </p:cNvPr>
          <p:cNvGrpSpPr>
            <a:grpSpLocks/>
          </p:cNvGrpSpPr>
          <p:nvPr/>
        </p:nvGrpSpPr>
        <p:grpSpPr bwMode="auto">
          <a:xfrm>
            <a:off x="1232297" y="2571750"/>
            <a:ext cx="3257550" cy="857250"/>
            <a:chOff x="240" y="2640"/>
            <a:chExt cx="2736" cy="720"/>
          </a:xfrm>
        </p:grpSpPr>
        <p:sp>
          <p:nvSpPr>
            <p:cNvPr id="17435" name="Oval 2">
              <a:extLst>
                <a:ext uri="{FF2B5EF4-FFF2-40B4-BE49-F238E27FC236}">
                  <a16:creationId xmlns:a16="http://schemas.microsoft.com/office/drawing/2014/main" id="{B4391762-4EB3-40F3-B3B6-25638B2D4B7F}"/>
                </a:ext>
              </a:extLst>
            </p:cNvPr>
            <p:cNvSpPr>
              <a:spLocks noChangeArrowheads="1"/>
            </p:cNvSpPr>
            <p:nvPr/>
          </p:nvSpPr>
          <p:spPr bwMode="auto">
            <a:xfrm>
              <a:off x="240" y="2640"/>
              <a:ext cx="2736" cy="720"/>
            </a:xfrm>
            <a:prstGeom prst="ellipse">
              <a:avLst/>
            </a:prstGeom>
            <a:solidFill>
              <a:srgbClr val="FF99FF"/>
            </a:solidFill>
            <a:ln>
              <a:noFill/>
            </a:ln>
            <a:effectLst/>
            <a:extLst>
              <a:ext uri="{91240B29-F687-4F45-9708-019B960494DF}">
                <a14:hiddenLine xmlns:a14="http://schemas.microsoft.com/office/drawing/2010/main" w="9525">
                  <a:solidFill>
                    <a:srgbClr val="F02D06"/>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17436" name="Text Box 4">
              <a:extLst>
                <a:ext uri="{FF2B5EF4-FFF2-40B4-BE49-F238E27FC236}">
                  <a16:creationId xmlns:a16="http://schemas.microsoft.com/office/drawing/2014/main" id="{15032F0E-6755-4ECC-B3DB-FEC8D4F5F58E}"/>
                </a:ext>
              </a:extLst>
            </p:cNvPr>
            <p:cNvSpPr txBox="1">
              <a:spLocks noChangeArrowheads="1"/>
            </p:cNvSpPr>
            <p:nvPr/>
          </p:nvSpPr>
          <p:spPr bwMode="auto">
            <a:xfrm>
              <a:off x="432" y="2736"/>
              <a:ext cx="2367" cy="504"/>
            </a:xfrm>
            <a:prstGeom prst="rect">
              <a:avLst/>
            </a:prstGeom>
            <a:noFill/>
            <a:ln>
              <a:noFill/>
            </a:ln>
            <a:effectLst/>
            <a:extLst>
              <a:ext uri="{909E8E84-426E-40DD-AFC4-6F175D3DCCD1}">
                <a14:hiddenFill xmlns:a14="http://schemas.microsoft.com/office/drawing/2010/main">
                  <a:gradFill rotWithShape="1">
                    <a:gsLst>
                      <a:gs pos="0">
                        <a:srgbClr val="FF00FF"/>
                      </a:gs>
                      <a:gs pos="100000">
                        <a:srgbClr val="760076"/>
                      </a:gs>
                    </a:gsLst>
                    <a:path path="shape">
                      <a:fillToRect l="50000" t="50000" r="50000" b="50000"/>
                    </a:path>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300">
                  <a:solidFill>
                    <a:srgbClr val="000099"/>
                  </a:solidFill>
                  <a:latin typeface=".VnTime" panose="020B7200000000000000" pitchFamily="34" charset="0"/>
                  <a:sym typeface="Symbol" panose="05050102010706020507" pitchFamily="18" charset="2"/>
                </a:rPr>
                <a:t>        C).     </a:t>
              </a:r>
            </a:p>
          </p:txBody>
        </p:sp>
        <p:graphicFrame>
          <p:nvGraphicFramePr>
            <p:cNvPr id="17437" name="Object 34">
              <a:extLst>
                <a:ext uri="{FF2B5EF4-FFF2-40B4-BE49-F238E27FC236}">
                  <a16:creationId xmlns:a16="http://schemas.microsoft.com/office/drawing/2014/main" id="{782C16B4-D447-4873-AC0E-F01374D146CB}"/>
                </a:ext>
              </a:extLst>
            </p:cNvPr>
            <p:cNvGraphicFramePr>
              <a:graphicFrameLocks noChangeAspect="1"/>
            </p:cNvGraphicFramePr>
            <p:nvPr/>
          </p:nvGraphicFramePr>
          <p:xfrm>
            <a:off x="1675" y="2662"/>
            <a:ext cx="496" cy="673"/>
          </p:xfrm>
          <a:graphic>
            <a:graphicData uri="http://schemas.openxmlformats.org/presentationml/2006/ole">
              <mc:AlternateContent xmlns:mc="http://schemas.openxmlformats.org/markup-compatibility/2006">
                <mc:Choice xmlns:v="urn:schemas-microsoft-com:vml" Requires="v">
                  <p:oleObj name="Equation" r:id="rId11" imgW="355446" imgH="482391" progId="Equation.DSMT4">
                    <p:embed/>
                  </p:oleObj>
                </mc:Choice>
                <mc:Fallback>
                  <p:oleObj name="Equation" r:id="rId11" imgW="355446" imgH="482391" progId="Equation.DSMT4">
                    <p:embed/>
                    <p:pic>
                      <p:nvPicPr>
                        <p:cNvPr id="0" name="Object 3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75" y="2662"/>
                          <a:ext cx="496" cy="673"/>
                        </a:xfrm>
                        <a:prstGeom prst="rect">
                          <a:avLst/>
                        </a:prstGeom>
                        <a:noFill/>
                        <a:ln>
                          <a:noFill/>
                        </a:ln>
                        <a:effectLst/>
                        <a:extLst>
                          <a:ext uri="{909E8E84-426E-40DD-AFC4-6F175D3DCCD1}">
                            <a14:hiddenFill xmlns:a14="http://schemas.microsoft.com/office/drawing/2010/main">
                              <a:gradFill rotWithShape="1">
                                <a:gsLst>
                                  <a:gs pos="0">
                                    <a:srgbClr val="FF00FF"/>
                                  </a:gs>
                                  <a:gs pos="100000">
                                    <a:srgbClr val="760076"/>
                                  </a:gs>
                                </a:gsLst>
                                <a:path path="shape">
                                  <a:fillToRect l="50000" t="50000" r="50000" b="50000"/>
                                </a:path>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01412" name="AutoShape 36">
            <a:extLst>
              <a:ext uri="{FF2B5EF4-FFF2-40B4-BE49-F238E27FC236}">
                <a16:creationId xmlns:a16="http://schemas.microsoft.com/office/drawing/2014/main" id="{D88F0264-1580-4202-8C32-52D60DCA6F75}"/>
              </a:ext>
            </a:extLst>
          </p:cNvPr>
          <p:cNvSpPr>
            <a:spLocks noChangeArrowheads="1"/>
          </p:cNvSpPr>
          <p:nvPr/>
        </p:nvSpPr>
        <p:spPr bwMode="auto">
          <a:xfrm>
            <a:off x="7200900" y="914400"/>
            <a:ext cx="342900" cy="285750"/>
          </a:xfrm>
          <a:prstGeom prst="star5">
            <a:avLst/>
          </a:prstGeom>
          <a:gradFill rotWithShape="1">
            <a:gsLst>
              <a:gs pos="0">
                <a:srgbClr val="FFFF00"/>
              </a:gs>
              <a:gs pos="100000">
                <a:srgbClr val="FF3300"/>
              </a:gs>
            </a:gsLst>
            <a:path path="shape">
              <a:fillToRect l="50000" t="50000" r="50000" b="5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cs typeface="Arial" charset="0"/>
            </a:endParaRPr>
          </a:p>
        </p:txBody>
      </p:sp>
      <p:sp>
        <p:nvSpPr>
          <p:cNvPr id="17433" name="AutoShape 25">
            <a:hlinkClick r:id="rId13" action="ppaction://hlinksldjump" highlightClick="1"/>
            <a:extLst>
              <a:ext uri="{FF2B5EF4-FFF2-40B4-BE49-F238E27FC236}">
                <a16:creationId xmlns:a16="http://schemas.microsoft.com/office/drawing/2014/main" id="{6FBC1242-ED71-4C4D-8435-443EE54441AA}"/>
              </a:ext>
            </a:extLst>
          </p:cNvPr>
          <p:cNvSpPr>
            <a:spLocks noChangeArrowheads="1"/>
          </p:cNvSpPr>
          <p:nvPr/>
        </p:nvSpPr>
        <p:spPr bwMode="auto">
          <a:xfrm>
            <a:off x="7088982" y="4512469"/>
            <a:ext cx="578644" cy="321469"/>
          </a:xfrm>
          <a:prstGeom prst="actionButtonReturn">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33" name="AutoShape 5">
            <a:extLst>
              <a:ext uri="{FF2B5EF4-FFF2-40B4-BE49-F238E27FC236}">
                <a16:creationId xmlns:a16="http://schemas.microsoft.com/office/drawing/2014/main" id="{8A7284A0-BF43-4D35-8A3D-EC09D94F3982}"/>
              </a:ext>
            </a:extLst>
          </p:cNvPr>
          <p:cNvSpPr>
            <a:spLocks noChangeArrowheads="1"/>
          </p:cNvSpPr>
          <p:nvPr/>
        </p:nvSpPr>
        <p:spPr bwMode="auto">
          <a:xfrm>
            <a:off x="5080000" y="2089649"/>
            <a:ext cx="4064000" cy="2657475"/>
          </a:xfrm>
          <a:prstGeom prst="star5">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2100" dirty="0" err="1">
                <a:solidFill>
                  <a:srgbClr val="FFFF00"/>
                </a:solidFill>
                <a:latin typeface="Times New Roman" pitchFamily="18" charset="0"/>
                <a:cs typeface="Times New Roman" pitchFamily="18" charset="0"/>
              </a:rPr>
              <a:t>Phần</a:t>
            </a:r>
            <a:r>
              <a:rPr lang="en-US" sz="2100" dirty="0">
                <a:solidFill>
                  <a:srgbClr val="FFFF00"/>
                </a:solidFill>
                <a:latin typeface="Times New Roman" pitchFamily="18" charset="0"/>
                <a:cs typeface="Times New Roman" pitchFamily="18" charset="0"/>
              </a:rPr>
              <a:t> </a:t>
            </a:r>
            <a:r>
              <a:rPr lang="en-US" sz="2100" dirty="0" err="1">
                <a:solidFill>
                  <a:srgbClr val="FFFF00"/>
                </a:solidFill>
                <a:latin typeface="Times New Roman" pitchFamily="18" charset="0"/>
                <a:cs typeface="Times New Roman" pitchFamily="18" charset="0"/>
              </a:rPr>
              <a:t>quà</a:t>
            </a:r>
            <a:r>
              <a:rPr lang="en-US" sz="2100" dirty="0">
                <a:solidFill>
                  <a:srgbClr val="FFFF00"/>
                </a:solidFill>
                <a:latin typeface="Times New Roman" pitchFamily="18" charset="0"/>
                <a:cs typeface="Times New Roman" pitchFamily="18" charset="0"/>
              </a:rPr>
              <a:t> </a:t>
            </a:r>
            <a:r>
              <a:rPr lang="en-US" sz="2100" dirty="0" err="1">
                <a:solidFill>
                  <a:srgbClr val="FFFF00"/>
                </a:solidFill>
                <a:latin typeface="Times New Roman" pitchFamily="18" charset="0"/>
                <a:cs typeface="Times New Roman" pitchFamily="18" charset="0"/>
              </a:rPr>
              <a:t>là</a:t>
            </a:r>
            <a:r>
              <a:rPr lang="en-US" sz="2100" dirty="0">
                <a:solidFill>
                  <a:srgbClr val="FFFF00"/>
                </a:solidFill>
                <a:latin typeface="Times New Roman" pitchFamily="18" charset="0"/>
                <a:cs typeface="Times New Roman" pitchFamily="18" charset="0"/>
              </a:rPr>
              <a:t> </a:t>
            </a:r>
          </a:p>
          <a:p>
            <a:pPr algn="ctr">
              <a:defRPr/>
            </a:pPr>
            <a:r>
              <a:rPr lang="en-US" sz="2100" dirty="0" err="1">
                <a:solidFill>
                  <a:srgbClr val="FFFF00"/>
                </a:solidFill>
                <a:latin typeface="Times New Roman" pitchFamily="18" charset="0"/>
                <a:cs typeface="Times New Roman" pitchFamily="18" charset="0"/>
              </a:rPr>
              <a:t>tràng</a:t>
            </a:r>
            <a:r>
              <a:rPr lang="en-US" sz="2100" dirty="0">
                <a:solidFill>
                  <a:srgbClr val="FFFF00"/>
                </a:solidFill>
                <a:latin typeface="Times New Roman" pitchFamily="18" charset="0"/>
                <a:cs typeface="Times New Roman" pitchFamily="18" charset="0"/>
              </a:rPr>
              <a:t> </a:t>
            </a:r>
            <a:r>
              <a:rPr lang="en-US" sz="2100" dirty="0" err="1">
                <a:solidFill>
                  <a:srgbClr val="FFFF00"/>
                </a:solidFill>
                <a:latin typeface="Times New Roman" pitchFamily="18" charset="0"/>
                <a:cs typeface="Times New Roman" pitchFamily="18" charset="0"/>
              </a:rPr>
              <a:t>pháo</a:t>
            </a:r>
            <a:r>
              <a:rPr lang="en-US" sz="2100" dirty="0">
                <a:solidFill>
                  <a:srgbClr val="FFFF00"/>
                </a:solidFill>
                <a:latin typeface="Times New Roman" pitchFamily="18" charset="0"/>
                <a:cs typeface="Times New Roman" pitchFamily="18" charset="0"/>
              </a:rPr>
              <a:t> </a:t>
            </a:r>
            <a:r>
              <a:rPr lang="en-US" sz="2100" dirty="0" err="1">
                <a:solidFill>
                  <a:srgbClr val="FFFF00"/>
                </a:solidFill>
                <a:latin typeface="Times New Roman" pitchFamily="18" charset="0"/>
                <a:cs typeface="Times New Roman" pitchFamily="18" charset="0"/>
              </a:rPr>
              <a:t>tay</a:t>
            </a:r>
            <a:r>
              <a:rPr lang="en-US" sz="2100" dirty="0">
                <a:solidFill>
                  <a:srgbClr val="FFFF00"/>
                </a:solidFill>
                <a:latin typeface="Times New Roman" pitchFamily="18" charset="0"/>
                <a:cs typeface="Times New Roman" pitchFamily="18" charset="0"/>
              </a:rPr>
              <a:t> </a:t>
            </a:r>
          </a:p>
          <a:p>
            <a:pPr algn="ctr">
              <a:defRPr/>
            </a:pPr>
            <a:r>
              <a:rPr lang="en-US" sz="2100" dirty="0" err="1">
                <a:solidFill>
                  <a:srgbClr val="FFFF00"/>
                </a:solidFill>
                <a:latin typeface="Times New Roman" pitchFamily="18" charset="0"/>
                <a:cs typeface="Times New Roman" pitchFamily="18" charset="0"/>
              </a:rPr>
              <a:t>của</a:t>
            </a:r>
            <a:r>
              <a:rPr lang="en-US" sz="2100" dirty="0">
                <a:solidFill>
                  <a:srgbClr val="FFFF00"/>
                </a:solidFill>
                <a:latin typeface="Times New Roman" pitchFamily="18" charset="0"/>
                <a:cs typeface="Times New Roman" pitchFamily="18" charset="0"/>
              </a:rPr>
              <a:t> </a:t>
            </a:r>
            <a:r>
              <a:rPr lang="en-US" sz="2100" dirty="0" err="1">
                <a:solidFill>
                  <a:srgbClr val="FFFF00"/>
                </a:solidFill>
                <a:latin typeface="Times New Roman" pitchFamily="18" charset="0"/>
                <a:cs typeface="Times New Roman" pitchFamily="18" charset="0"/>
              </a:rPr>
              <a:t>cả</a:t>
            </a:r>
            <a:r>
              <a:rPr lang="en-US" sz="2100" dirty="0">
                <a:solidFill>
                  <a:srgbClr val="FFFF00"/>
                </a:solidFill>
                <a:latin typeface="Times New Roman" pitchFamily="18" charset="0"/>
                <a:cs typeface="Times New Roman" pitchFamily="18" charset="0"/>
              </a:rPr>
              <a:t> </a:t>
            </a:r>
            <a:r>
              <a:rPr lang="en-US" sz="2100" dirty="0" err="1">
                <a:solidFill>
                  <a:srgbClr val="FFFF00"/>
                </a:solidFill>
                <a:latin typeface="Times New Roman" pitchFamily="18" charset="0"/>
                <a:cs typeface="Times New Roman" pitchFamily="18" charset="0"/>
              </a:rPr>
              <a:t>lớp</a:t>
            </a:r>
            <a:r>
              <a:rPr lang="en-US" sz="2100" dirty="0">
                <a:solidFill>
                  <a:srgbClr val="FFFF00"/>
                </a:solidFill>
                <a:latin typeface="Times New Roman" pitchFamily="18" charset="0"/>
                <a:cs typeface="Times New Roman" pitchFamily="18" charset="0"/>
              </a:rPr>
              <a:t> </a:t>
            </a:r>
            <a:r>
              <a:rPr lang="en-US" sz="2100" dirty="0" err="1">
                <a:solidFill>
                  <a:srgbClr val="FFFF00"/>
                </a:solidFill>
                <a:latin typeface="Times New Roman" pitchFamily="18" charset="0"/>
                <a:cs typeface="Times New Roman" pitchFamily="18" charset="0"/>
              </a:rPr>
              <a:t>và</a:t>
            </a:r>
            <a:r>
              <a:rPr lang="en-US" sz="2100" dirty="0">
                <a:solidFill>
                  <a:srgbClr val="FFFF00"/>
                </a:solidFill>
                <a:latin typeface="Times New Roman" pitchFamily="18" charset="0"/>
                <a:cs typeface="Times New Roman" pitchFamily="18" charset="0"/>
              </a:rPr>
              <a:t> </a:t>
            </a:r>
          </a:p>
          <a:p>
            <a:pPr algn="ctr">
              <a:defRPr/>
            </a:pPr>
            <a:r>
              <a:rPr lang="en-US" sz="2100" dirty="0">
                <a:solidFill>
                  <a:srgbClr val="FFFF00"/>
                </a:solidFill>
                <a:latin typeface="Times New Roman" pitchFamily="18" charset="0"/>
                <a:cs typeface="Times New Roman" pitchFamily="18" charset="0"/>
              </a:rPr>
              <a:t>2 </a:t>
            </a:r>
            <a:r>
              <a:rPr lang="en-US" sz="2100" dirty="0" err="1">
                <a:solidFill>
                  <a:srgbClr val="FFFF00"/>
                </a:solidFill>
                <a:latin typeface="Times New Roman" pitchFamily="18" charset="0"/>
                <a:cs typeface="Times New Roman" pitchFamily="18" charset="0"/>
              </a:rPr>
              <a:t>quyển</a:t>
            </a:r>
            <a:r>
              <a:rPr lang="en-US" sz="2100" dirty="0">
                <a:solidFill>
                  <a:srgbClr val="FFFF00"/>
                </a:solidFill>
                <a:latin typeface="Times New Roman" pitchFamily="18" charset="0"/>
                <a:cs typeface="Times New Roman" pitchFamily="18" charset="0"/>
              </a:rPr>
              <a:t> </a:t>
            </a:r>
            <a:r>
              <a:rPr lang="en-US" sz="2100" dirty="0" err="1">
                <a:solidFill>
                  <a:srgbClr val="FFFF00"/>
                </a:solidFill>
                <a:latin typeface="Times New Roman" pitchFamily="18" charset="0"/>
                <a:cs typeface="Times New Roman" pitchFamily="18" charset="0"/>
              </a:rPr>
              <a:t>tập</a:t>
            </a:r>
            <a:endParaRPr lang="en-US" sz="2100" dirty="0">
              <a:solidFill>
                <a:srgbClr val="FFFF00"/>
              </a:solidFill>
              <a:latin typeface="Times New Roman" pitchFamily="18" charset="0"/>
              <a:cs typeface="Times New Roman"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repeatCount="indefinite" fill="hold" nodeType="withEffect">
                                  <p:stCondLst>
                                    <p:cond delay="0"/>
                                  </p:stCondLst>
                                  <p:childTnLst>
                                    <p:animRot by="21600000">
                                      <p:cBhvr>
                                        <p:cTn id="6" dur="2000" fill="hold"/>
                                        <p:tgtEl>
                                          <p:spTgt spid="101412"/>
                                        </p:tgtEl>
                                        <p:attrNameLst>
                                          <p:attrName>r</p:attrName>
                                        </p:attrNameLst>
                                      </p:cBhvr>
                                    </p:animRot>
                                  </p:childTnLst>
                                </p:cTn>
                              </p:par>
                              <p:par>
                                <p:cTn id="7" presetID="22" presetClass="emph" presetSubtype="0" repeatCount="indefinite" fill="hold" grpId="0" nodeType="withEffect">
                                  <p:stCondLst>
                                    <p:cond delay="0"/>
                                  </p:stCondLst>
                                  <p:childTnLst>
                                    <p:animClr clrSpc="hsl" dir="cw">
                                      <p:cBhvr override="childStyle">
                                        <p:cTn id="8" dur="500" fill="hold"/>
                                        <p:tgtEl>
                                          <p:spTgt spid="101381"/>
                                        </p:tgtEl>
                                        <p:attrNameLst>
                                          <p:attrName>style.color</p:attrName>
                                        </p:attrNameLst>
                                      </p:cBhvr>
                                      <p:by>
                                        <p:hsl h="-7200000" s="0" l="0"/>
                                      </p:by>
                                    </p:animClr>
                                    <p:animClr clrSpc="hsl" dir="cw">
                                      <p:cBhvr>
                                        <p:cTn id="9" dur="500" fill="hold"/>
                                        <p:tgtEl>
                                          <p:spTgt spid="101381"/>
                                        </p:tgtEl>
                                        <p:attrNameLst>
                                          <p:attrName>fillcolor</p:attrName>
                                        </p:attrNameLst>
                                      </p:cBhvr>
                                      <p:by>
                                        <p:hsl h="-7200000" s="0" l="0"/>
                                      </p:by>
                                    </p:animClr>
                                    <p:animClr clrSpc="hsl" dir="cw">
                                      <p:cBhvr>
                                        <p:cTn id="10" dur="500" fill="hold"/>
                                        <p:tgtEl>
                                          <p:spTgt spid="101381"/>
                                        </p:tgtEl>
                                        <p:attrNameLst>
                                          <p:attrName>stroke.color</p:attrName>
                                        </p:attrNameLst>
                                      </p:cBhvr>
                                      <p:by>
                                        <p:hsl h="-7200000" s="0" l="0"/>
                                      </p:by>
                                    </p:animClr>
                                    <p:set>
                                      <p:cBhvr>
                                        <p:cTn id="11" dur="500" fill="hold"/>
                                        <p:tgtEl>
                                          <p:spTgt spid="101381"/>
                                        </p:tgtEl>
                                        <p:attrNameLst>
                                          <p:attrName>fill.type</p:attrName>
                                        </p:attrNameLst>
                                      </p:cBhvr>
                                      <p:to>
                                        <p:strVal val="solid"/>
                                      </p:to>
                                    </p:set>
                                  </p:childTnLst>
                                  <p:subTnLst>
                                    <p:audio>
                                      <p:cMediaNode>
                                        <p:cTn display="0" masterRel="sameClick">
                                          <p:stCondLst>
                                            <p:cond evt="begin" delay="0">
                                              <p:tn val="7"/>
                                            </p:cond>
                                          </p:stCondLst>
                                          <p:endCondLst>
                                            <p:cond evt="onStopAudio" delay="0">
                                              <p:tgtEl>
                                                <p:sldTgt/>
                                              </p:tgtEl>
                                            </p:cond>
                                          </p:endCondLst>
                                        </p:cTn>
                                        <p:tgtEl>
                                          <p:sndTgt r:embed="rId2" name="chimes.wav"/>
                                        </p:tgtEl>
                                      </p:cMediaNode>
                                    </p:audio>
                                  </p:subTnLst>
                                </p:cTn>
                              </p:par>
                            </p:childTnLst>
                          </p:cTn>
                        </p:par>
                        <p:par>
                          <p:cTn id="12" fill="hold" nodeType="afterGroup">
                            <p:stCondLst>
                              <p:cond delay="2000"/>
                            </p:stCondLst>
                            <p:childTnLst>
                              <p:par>
                                <p:cTn id="13" presetID="22" presetClass="entr" presetSubtype="1" fill="hold" nodeType="afterEffect">
                                  <p:stCondLst>
                                    <p:cond delay="0"/>
                                  </p:stCondLst>
                                  <p:childTnLst>
                                    <p:set>
                                      <p:cBhvr>
                                        <p:cTn id="14" dur="1" fill="hold">
                                          <p:stCondLst>
                                            <p:cond delay="0"/>
                                          </p:stCondLst>
                                        </p:cTn>
                                        <p:tgtEl>
                                          <p:spTgt spid="101409"/>
                                        </p:tgtEl>
                                        <p:attrNameLst>
                                          <p:attrName>style.visibility</p:attrName>
                                        </p:attrNameLst>
                                      </p:cBhvr>
                                      <p:to>
                                        <p:strVal val="visible"/>
                                      </p:to>
                                    </p:set>
                                    <p:animEffect transition="in" filter="wipe(up)">
                                      <p:cBhvr>
                                        <p:cTn id="15" dur="500"/>
                                        <p:tgtEl>
                                          <p:spTgt spid="10140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101394"/>
                                        </p:tgtEl>
                                        <p:attrNameLst>
                                          <p:attrName>style.visibility</p:attrName>
                                        </p:attrNameLst>
                                      </p:cBhvr>
                                      <p:to>
                                        <p:strVal val="visible"/>
                                      </p:to>
                                    </p:set>
                                    <p:animEffect transition="in" filter="fade">
                                      <p:cBhvr>
                                        <p:cTn id="20" dur="1000"/>
                                        <p:tgtEl>
                                          <p:spTgt spid="101394"/>
                                        </p:tgtEl>
                                      </p:cBhvr>
                                    </p:animEffect>
                                  </p:childTnLst>
                                </p:cTn>
                              </p:par>
                            </p:childTnLst>
                          </p:cTn>
                        </p:par>
                        <p:par>
                          <p:cTn id="21" fill="hold" nodeType="afterGroup">
                            <p:stCondLst>
                              <p:cond delay="1000"/>
                            </p:stCondLst>
                            <p:childTnLst>
                              <p:par>
                                <p:cTn id="22" presetID="11" presetClass="entr" presetSubtype="0" fill="hold" nodeType="afterEffect">
                                  <p:stCondLst>
                                    <p:cond delay="0"/>
                                  </p:stCondLst>
                                  <p:childTnLst>
                                    <p:set>
                                      <p:cBhvr>
                                        <p:cTn id="23" dur="1000">
                                          <p:stCondLst>
                                            <p:cond delay="0"/>
                                          </p:stCondLst>
                                        </p:cTn>
                                        <p:tgtEl>
                                          <p:spTgt spid="101395"/>
                                        </p:tgtEl>
                                        <p:attrNameLst>
                                          <p:attrName>style.visibility</p:attrName>
                                        </p:attrNameLst>
                                      </p:cBhvr>
                                      <p:to>
                                        <p:strVal val="visible"/>
                                      </p:to>
                                    </p:set>
                                  </p:childTnLst>
                                  <p:subTnLst>
                                    <p:audio>
                                      <p:cMediaNode>
                                        <p:cTn display="0" masterRel="sameClick">
                                          <p:stCondLst>
                                            <p:cond evt="begin" delay="0">
                                              <p:tn val="22"/>
                                            </p:cond>
                                          </p:stCondLst>
                                          <p:endCondLst>
                                            <p:cond evt="onStopAudio" delay="0">
                                              <p:tgtEl>
                                                <p:sldTgt/>
                                              </p:tgtEl>
                                            </p:cond>
                                          </p:endCondLst>
                                        </p:cTn>
                                        <p:tgtEl>
                                          <p:sndTgt r:embed="rId3" name="click.wav"/>
                                        </p:tgtEl>
                                      </p:cMediaNode>
                                    </p:audio>
                                  </p:subTnLst>
                                </p:cTn>
                              </p:par>
                            </p:childTnLst>
                          </p:cTn>
                        </p:par>
                        <p:par>
                          <p:cTn id="24" fill="hold" nodeType="afterGroup">
                            <p:stCondLst>
                              <p:cond delay="2000"/>
                            </p:stCondLst>
                            <p:childTnLst>
                              <p:par>
                                <p:cTn id="25" presetID="11" presetClass="entr" presetSubtype="0" fill="hold" nodeType="afterEffect">
                                  <p:stCondLst>
                                    <p:cond delay="0"/>
                                  </p:stCondLst>
                                  <p:childTnLst>
                                    <p:set>
                                      <p:cBhvr>
                                        <p:cTn id="26" dur="1000">
                                          <p:stCondLst>
                                            <p:cond delay="0"/>
                                          </p:stCondLst>
                                        </p:cTn>
                                        <p:tgtEl>
                                          <p:spTgt spid="101396"/>
                                        </p:tgtEl>
                                        <p:attrNameLst>
                                          <p:attrName>style.visibility</p:attrName>
                                        </p:attrNameLst>
                                      </p:cBhvr>
                                      <p:to>
                                        <p:strVal val="visible"/>
                                      </p:to>
                                    </p:set>
                                  </p:childTnLst>
                                  <p:subTnLst>
                                    <p:audio>
                                      <p:cMediaNode>
                                        <p:cTn display="0" masterRel="sameClick">
                                          <p:stCondLst>
                                            <p:cond evt="begin" delay="0">
                                              <p:tn val="25"/>
                                            </p:cond>
                                          </p:stCondLst>
                                          <p:endCondLst>
                                            <p:cond evt="onStopAudio" delay="0">
                                              <p:tgtEl>
                                                <p:sldTgt/>
                                              </p:tgtEl>
                                            </p:cond>
                                          </p:endCondLst>
                                        </p:cTn>
                                        <p:tgtEl>
                                          <p:sndTgt r:embed="rId3" name="click.wav"/>
                                        </p:tgtEl>
                                      </p:cMediaNode>
                                    </p:audio>
                                  </p:subTnLst>
                                </p:cTn>
                              </p:par>
                            </p:childTnLst>
                          </p:cTn>
                        </p:par>
                        <p:par>
                          <p:cTn id="27" fill="hold" nodeType="afterGroup">
                            <p:stCondLst>
                              <p:cond delay="3000"/>
                            </p:stCondLst>
                            <p:childTnLst>
                              <p:par>
                                <p:cTn id="28" presetID="11" presetClass="entr" presetSubtype="0" fill="hold" nodeType="afterEffect">
                                  <p:stCondLst>
                                    <p:cond delay="0"/>
                                  </p:stCondLst>
                                  <p:childTnLst>
                                    <p:set>
                                      <p:cBhvr>
                                        <p:cTn id="29" dur="1000">
                                          <p:stCondLst>
                                            <p:cond delay="0"/>
                                          </p:stCondLst>
                                        </p:cTn>
                                        <p:tgtEl>
                                          <p:spTgt spid="101397"/>
                                        </p:tgtEl>
                                        <p:attrNameLst>
                                          <p:attrName>style.visibility</p:attrName>
                                        </p:attrNameLst>
                                      </p:cBhvr>
                                      <p:to>
                                        <p:strVal val="visible"/>
                                      </p:to>
                                    </p:set>
                                  </p:childTnLst>
                                  <p:subTnLst>
                                    <p:audio>
                                      <p:cMediaNode>
                                        <p:cTn display="0" masterRel="sameClick">
                                          <p:stCondLst>
                                            <p:cond evt="begin" delay="0">
                                              <p:tn val="28"/>
                                            </p:cond>
                                          </p:stCondLst>
                                          <p:endCondLst>
                                            <p:cond evt="onStopAudio" delay="0">
                                              <p:tgtEl>
                                                <p:sldTgt/>
                                              </p:tgtEl>
                                            </p:cond>
                                          </p:endCondLst>
                                        </p:cTn>
                                        <p:tgtEl>
                                          <p:sndTgt r:embed="rId3" name="click.wav"/>
                                        </p:tgtEl>
                                      </p:cMediaNode>
                                    </p:audio>
                                  </p:subTnLst>
                                </p:cTn>
                              </p:par>
                            </p:childTnLst>
                          </p:cTn>
                        </p:par>
                        <p:par>
                          <p:cTn id="30" fill="hold" nodeType="afterGroup">
                            <p:stCondLst>
                              <p:cond delay="4000"/>
                            </p:stCondLst>
                            <p:childTnLst>
                              <p:par>
                                <p:cTn id="31" presetID="11" presetClass="entr" presetSubtype="0" fill="hold" nodeType="afterEffect">
                                  <p:stCondLst>
                                    <p:cond delay="0"/>
                                  </p:stCondLst>
                                  <p:childTnLst>
                                    <p:set>
                                      <p:cBhvr>
                                        <p:cTn id="32" dur="1000">
                                          <p:stCondLst>
                                            <p:cond delay="0"/>
                                          </p:stCondLst>
                                        </p:cTn>
                                        <p:tgtEl>
                                          <p:spTgt spid="101398"/>
                                        </p:tgtEl>
                                        <p:attrNameLst>
                                          <p:attrName>style.visibility</p:attrName>
                                        </p:attrNameLst>
                                      </p:cBhvr>
                                      <p:to>
                                        <p:strVal val="visible"/>
                                      </p:to>
                                    </p:set>
                                  </p:childTnLst>
                                  <p:subTnLst>
                                    <p:audio>
                                      <p:cMediaNode>
                                        <p:cTn display="0" masterRel="sameClick">
                                          <p:stCondLst>
                                            <p:cond evt="begin" delay="0">
                                              <p:tn val="31"/>
                                            </p:cond>
                                          </p:stCondLst>
                                          <p:endCondLst>
                                            <p:cond evt="onStopAudio" delay="0">
                                              <p:tgtEl>
                                                <p:sldTgt/>
                                              </p:tgtEl>
                                            </p:cond>
                                          </p:endCondLst>
                                        </p:cTn>
                                        <p:tgtEl>
                                          <p:sndTgt r:embed="rId3" name="click.wav"/>
                                        </p:tgtEl>
                                      </p:cMediaNode>
                                    </p:audio>
                                  </p:subTnLst>
                                </p:cTn>
                              </p:par>
                            </p:childTnLst>
                          </p:cTn>
                        </p:par>
                        <p:par>
                          <p:cTn id="33" fill="hold" nodeType="afterGroup">
                            <p:stCondLst>
                              <p:cond delay="5000"/>
                            </p:stCondLst>
                            <p:childTnLst>
                              <p:par>
                                <p:cTn id="34" presetID="11" presetClass="entr" presetSubtype="0" fill="hold" nodeType="afterEffect">
                                  <p:stCondLst>
                                    <p:cond delay="0"/>
                                  </p:stCondLst>
                                  <p:childTnLst>
                                    <p:set>
                                      <p:cBhvr>
                                        <p:cTn id="35" dur="1000">
                                          <p:stCondLst>
                                            <p:cond delay="0"/>
                                          </p:stCondLst>
                                        </p:cTn>
                                        <p:tgtEl>
                                          <p:spTgt spid="101399"/>
                                        </p:tgtEl>
                                        <p:attrNameLst>
                                          <p:attrName>style.visibility</p:attrName>
                                        </p:attrNameLst>
                                      </p:cBhvr>
                                      <p:to>
                                        <p:strVal val="visible"/>
                                      </p:to>
                                    </p:set>
                                  </p:childTnLst>
                                  <p:subTnLst>
                                    <p:audio>
                                      <p:cMediaNode>
                                        <p:cTn display="0" masterRel="sameClick">
                                          <p:stCondLst>
                                            <p:cond evt="begin" delay="0">
                                              <p:tn val="34"/>
                                            </p:cond>
                                          </p:stCondLst>
                                          <p:endCondLst>
                                            <p:cond evt="onStopAudio" delay="0">
                                              <p:tgtEl>
                                                <p:sldTgt/>
                                              </p:tgtEl>
                                            </p:cond>
                                          </p:endCondLst>
                                        </p:cTn>
                                        <p:tgtEl>
                                          <p:sndTgt r:embed="rId3" name="click.wav"/>
                                        </p:tgtEl>
                                      </p:cMediaNode>
                                    </p:audio>
                                  </p:subTnLst>
                                </p:cTn>
                              </p:par>
                            </p:childTnLst>
                          </p:cTn>
                        </p:par>
                        <p:par>
                          <p:cTn id="36" fill="hold" nodeType="afterGroup">
                            <p:stCondLst>
                              <p:cond delay="6000"/>
                            </p:stCondLst>
                            <p:childTnLst>
                              <p:par>
                                <p:cTn id="37" presetID="11" presetClass="entr" presetSubtype="0" fill="hold" nodeType="afterEffect">
                                  <p:stCondLst>
                                    <p:cond delay="0"/>
                                  </p:stCondLst>
                                  <p:childTnLst>
                                    <p:set>
                                      <p:cBhvr>
                                        <p:cTn id="38" dur="1000">
                                          <p:stCondLst>
                                            <p:cond delay="0"/>
                                          </p:stCondLst>
                                        </p:cTn>
                                        <p:tgtEl>
                                          <p:spTgt spid="101383"/>
                                        </p:tgtEl>
                                        <p:attrNameLst>
                                          <p:attrName>style.visibility</p:attrName>
                                        </p:attrNameLst>
                                      </p:cBhvr>
                                      <p:to>
                                        <p:strVal val="visible"/>
                                      </p:to>
                                    </p:set>
                                  </p:childTnLst>
                                  <p:subTnLst>
                                    <p:audio>
                                      <p:cMediaNode>
                                        <p:cTn display="0" masterRel="sameClick">
                                          <p:stCondLst>
                                            <p:cond evt="begin" delay="0">
                                              <p:tn val="37"/>
                                            </p:cond>
                                          </p:stCondLst>
                                          <p:endCondLst>
                                            <p:cond evt="onStopAudio" delay="0">
                                              <p:tgtEl>
                                                <p:sldTgt/>
                                              </p:tgtEl>
                                            </p:cond>
                                          </p:endCondLst>
                                        </p:cTn>
                                        <p:tgtEl>
                                          <p:sndTgt r:embed="rId3" name="click.wav"/>
                                        </p:tgtEl>
                                      </p:cMediaNode>
                                    </p:audio>
                                  </p:subTnLst>
                                </p:cTn>
                              </p:par>
                            </p:childTnLst>
                          </p:cTn>
                        </p:par>
                        <p:par>
                          <p:cTn id="39" fill="hold" nodeType="afterGroup">
                            <p:stCondLst>
                              <p:cond delay="7000"/>
                            </p:stCondLst>
                            <p:childTnLst>
                              <p:par>
                                <p:cTn id="40" presetID="11" presetClass="entr" presetSubtype="0" fill="hold" nodeType="afterEffect">
                                  <p:stCondLst>
                                    <p:cond delay="0"/>
                                  </p:stCondLst>
                                  <p:childTnLst>
                                    <p:set>
                                      <p:cBhvr>
                                        <p:cTn id="41" dur="1000">
                                          <p:stCondLst>
                                            <p:cond delay="0"/>
                                          </p:stCondLst>
                                        </p:cTn>
                                        <p:tgtEl>
                                          <p:spTgt spid="101384"/>
                                        </p:tgtEl>
                                        <p:attrNameLst>
                                          <p:attrName>style.visibility</p:attrName>
                                        </p:attrNameLst>
                                      </p:cBhvr>
                                      <p:to>
                                        <p:strVal val="visible"/>
                                      </p:to>
                                    </p:set>
                                  </p:childTnLst>
                                  <p:subTnLst>
                                    <p:audio>
                                      <p:cMediaNode>
                                        <p:cTn display="0" masterRel="sameClick">
                                          <p:stCondLst>
                                            <p:cond evt="begin" delay="0">
                                              <p:tn val="40"/>
                                            </p:cond>
                                          </p:stCondLst>
                                          <p:endCondLst>
                                            <p:cond evt="onStopAudio" delay="0">
                                              <p:tgtEl>
                                                <p:sldTgt/>
                                              </p:tgtEl>
                                            </p:cond>
                                          </p:endCondLst>
                                        </p:cTn>
                                        <p:tgtEl>
                                          <p:sndTgt r:embed="rId3" name="click.wav"/>
                                        </p:tgtEl>
                                      </p:cMediaNode>
                                    </p:audio>
                                  </p:subTnLst>
                                </p:cTn>
                              </p:par>
                            </p:childTnLst>
                          </p:cTn>
                        </p:par>
                        <p:par>
                          <p:cTn id="42" fill="hold" nodeType="afterGroup">
                            <p:stCondLst>
                              <p:cond delay="8000"/>
                            </p:stCondLst>
                            <p:childTnLst>
                              <p:par>
                                <p:cTn id="43" presetID="11" presetClass="entr" presetSubtype="0" fill="hold" nodeType="afterEffect">
                                  <p:stCondLst>
                                    <p:cond delay="0"/>
                                  </p:stCondLst>
                                  <p:childTnLst>
                                    <p:set>
                                      <p:cBhvr>
                                        <p:cTn id="44" dur="1000">
                                          <p:stCondLst>
                                            <p:cond delay="0"/>
                                          </p:stCondLst>
                                        </p:cTn>
                                        <p:tgtEl>
                                          <p:spTgt spid="101385"/>
                                        </p:tgtEl>
                                        <p:attrNameLst>
                                          <p:attrName>style.visibility</p:attrName>
                                        </p:attrNameLst>
                                      </p:cBhvr>
                                      <p:to>
                                        <p:strVal val="visible"/>
                                      </p:to>
                                    </p:set>
                                  </p:childTnLst>
                                  <p:subTnLst>
                                    <p:audio>
                                      <p:cMediaNode>
                                        <p:cTn display="0" masterRel="sameClick">
                                          <p:stCondLst>
                                            <p:cond evt="begin" delay="0">
                                              <p:tn val="43"/>
                                            </p:cond>
                                          </p:stCondLst>
                                          <p:endCondLst>
                                            <p:cond evt="onStopAudio" delay="0">
                                              <p:tgtEl>
                                                <p:sldTgt/>
                                              </p:tgtEl>
                                            </p:cond>
                                          </p:endCondLst>
                                        </p:cTn>
                                        <p:tgtEl>
                                          <p:sndTgt r:embed="rId3" name="click.wav"/>
                                        </p:tgtEl>
                                      </p:cMediaNode>
                                    </p:audio>
                                  </p:subTnLst>
                                </p:cTn>
                              </p:par>
                            </p:childTnLst>
                          </p:cTn>
                        </p:par>
                        <p:par>
                          <p:cTn id="45" fill="hold" nodeType="afterGroup">
                            <p:stCondLst>
                              <p:cond delay="9000"/>
                            </p:stCondLst>
                            <p:childTnLst>
                              <p:par>
                                <p:cTn id="46" presetID="11" presetClass="entr" presetSubtype="0" fill="hold" nodeType="afterEffect">
                                  <p:stCondLst>
                                    <p:cond delay="0"/>
                                  </p:stCondLst>
                                  <p:childTnLst>
                                    <p:set>
                                      <p:cBhvr>
                                        <p:cTn id="47" dur="1000">
                                          <p:stCondLst>
                                            <p:cond delay="0"/>
                                          </p:stCondLst>
                                        </p:cTn>
                                        <p:tgtEl>
                                          <p:spTgt spid="101386"/>
                                        </p:tgtEl>
                                        <p:attrNameLst>
                                          <p:attrName>style.visibility</p:attrName>
                                        </p:attrNameLst>
                                      </p:cBhvr>
                                      <p:to>
                                        <p:strVal val="visible"/>
                                      </p:to>
                                    </p:set>
                                  </p:childTnLst>
                                  <p:subTnLst>
                                    <p:audio>
                                      <p:cMediaNode>
                                        <p:cTn display="0" masterRel="sameClick">
                                          <p:stCondLst>
                                            <p:cond evt="begin" delay="0">
                                              <p:tn val="46"/>
                                            </p:cond>
                                          </p:stCondLst>
                                          <p:endCondLst>
                                            <p:cond evt="onStopAudio" delay="0">
                                              <p:tgtEl>
                                                <p:sldTgt/>
                                              </p:tgtEl>
                                            </p:cond>
                                          </p:endCondLst>
                                        </p:cTn>
                                        <p:tgtEl>
                                          <p:sndTgt r:embed="rId3" name="click.wav"/>
                                        </p:tgtEl>
                                      </p:cMediaNode>
                                    </p:audio>
                                  </p:subTnLst>
                                </p:cTn>
                              </p:par>
                            </p:childTnLst>
                          </p:cTn>
                        </p:par>
                        <p:par>
                          <p:cTn id="48" fill="hold" nodeType="afterGroup">
                            <p:stCondLst>
                              <p:cond delay="10000"/>
                            </p:stCondLst>
                            <p:childTnLst>
                              <p:par>
                                <p:cTn id="49" presetID="11" presetClass="entr" presetSubtype="0" fill="hold" nodeType="afterEffect">
                                  <p:stCondLst>
                                    <p:cond delay="0"/>
                                  </p:stCondLst>
                                  <p:childTnLst>
                                    <p:set>
                                      <p:cBhvr>
                                        <p:cTn id="50" dur="1000">
                                          <p:stCondLst>
                                            <p:cond delay="0"/>
                                          </p:stCondLst>
                                        </p:cTn>
                                        <p:tgtEl>
                                          <p:spTgt spid="101387"/>
                                        </p:tgtEl>
                                        <p:attrNameLst>
                                          <p:attrName>style.visibility</p:attrName>
                                        </p:attrNameLst>
                                      </p:cBhvr>
                                      <p:to>
                                        <p:strVal val="visible"/>
                                      </p:to>
                                    </p:set>
                                  </p:childTnLst>
                                  <p:subTnLst>
                                    <p:audio>
                                      <p:cMediaNode>
                                        <p:cTn display="0" masterRel="sameClick">
                                          <p:stCondLst>
                                            <p:cond evt="begin" delay="0">
                                              <p:tn val="49"/>
                                            </p:cond>
                                          </p:stCondLst>
                                          <p:endCondLst>
                                            <p:cond evt="onStopAudio" delay="0">
                                              <p:tgtEl>
                                                <p:sldTgt/>
                                              </p:tgtEl>
                                            </p:cond>
                                          </p:endCondLst>
                                        </p:cTn>
                                        <p:tgtEl>
                                          <p:sndTgt r:embed="rId3" name="click.wav"/>
                                        </p:tgtEl>
                                      </p:cMediaNode>
                                    </p:audio>
                                  </p:subTnLst>
                                </p:cTn>
                              </p:par>
                            </p:childTnLst>
                          </p:cTn>
                        </p:par>
                        <p:par>
                          <p:cTn id="51" fill="hold" nodeType="afterGroup">
                            <p:stCondLst>
                              <p:cond delay="11000"/>
                            </p:stCondLst>
                            <p:childTnLst>
                              <p:par>
                                <p:cTn id="52" presetID="11" presetClass="entr" presetSubtype="0" fill="hold" nodeType="afterEffect">
                                  <p:stCondLst>
                                    <p:cond delay="0"/>
                                  </p:stCondLst>
                                  <p:childTnLst>
                                    <p:set>
                                      <p:cBhvr>
                                        <p:cTn id="53" dur="1000">
                                          <p:stCondLst>
                                            <p:cond delay="0"/>
                                          </p:stCondLst>
                                        </p:cTn>
                                        <p:tgtEl>
                                          <p:spTgt spid="101388"/>
                                        </p:tgtEl>
                                        <p:attrNameLst>
                                          <p:attrName>style.visibility</p:attrName>
                                        </p:attrNameLst>
                                      </p:cBhvr>
                                      <p:to>
                                        <p:strVal val="visible"/>
                                      </p:to>
                                    </p:set>
                                  </p:childTnLst>
                                  <p:subTnLst>
                                    <p:audio>
                                      <p:cMediaNode>
                                        <p:cTn display="0" masterRel="sameClick">
                                          <p:stCondLst>
                                            <p:cond evt="begin" delay="0">
                                              <p:tn val="52"/>
                                            </p:cond>
                                          </p:stCondLst>
                                          <p:endCondLst>
                                            <p:cond evt="onStopAudio" delay="0">
                                              <p:tgtEl>
                                                <p:sldTgt/>
                                              </p:tgtEl>
                                            </p:cond>
                                          </p:endCondLst>
                                        </p:cTn>
                                        <p:tgtEl>
                                          <p:sndTgt r:embed="rId3" name="click.wav"/>
                                        </p:tgtEl>
                                      </p:cMediaNode>
                                    </p:audio>
                                  </p:subTnLst>
                                </p:cTn>
                              </p:par>
                            </p:childTnLst>
                          </p:cTn>
                        </p:par>
                        <p:par>
                          <p:cTn id="54" fill="hold" nodeType="afterGroup">
                            <p:stCondLst>
                              <p:cond delay="12000"/>
                            </p:stCondLst>
                            <p:childTnLst>
                              <p:par>
                                <p:cTn id="55" presetID="11" presetClass="entr" presetSubtype="0" fill="hold" nodeType="afterEffect">
                                  <p:stCondLst>
                                    <p:cond delay="0"/>
                                  </p:stCondLst>
                                  <p:childTnLst>
                                    <p:set>
                                      <p:cBhvr>
                                        <p:cTn id="56" dur="1000">
                                          <p:stCondLst>
                                            <p:cond delay="0"/>
                                          </p:stCondLst>
                                        </p:cTn>
                                        <p:tgtEl>
                                          <p:spTgt spid="101389"/>
                                        </p:tgtEl>
                                        <p:attrNameLst>
                                          <p:attrName>style.visibility</p:attrName>
                                        </p:attrNameLst>
                                      </p:cBhvr>
                                      <p:to>
                                        <p:strVal val="visible"/>
                                      </p:to>
                                    </p:set>
                                  </p:childTnLst>
                                  <p:subTnLst>
                                    <p:audio>
                                      <p:cMediaNode>
                                        <p:cTn display="0" masterRel="sameClick">
                                          <p:stCondLst>
                                            <p:cond evt="begin" delay="0">
                                              <p:tn val="55"/>
                                            </p:cond>
                                          </p:stCondLst>
                                          <p:endCondLst>
                                            <p:cond evt="onStopAudio" delay="0">
                                              <p:tgtEl>
                                                <p:sldTgt/>
                                              </p:tgtEl>
                                            </p:cond>
                                          </p:endCondLst>
                                        </p:cTn>
                                        <p:tgtEl>
                                          <p:sndTgt r:embed="rId3" name="click.wav"/>
                                        </p:tgtEl>
                                      </p:cMediaNode>
                                    </p:audio>
                                  </p:subTnLst>
                                </p:cTn>
                              </p:par>
                            </p:childTnLst>
                          </p:cTn>
                        </p:par>
                        <p:par>
                          <p:cTn id="57" fill="hold" nodeType="afterGroup">
                            <p:stCondLst>
                              <p:cond delay="13000"/>
                            </p:stCondLst>
                            <p:childTnLst>
                              <p:par>
                                <p:cTn id="58" presetID="11" presetClass="entr" presetSubtype="0" fill="hold" nodeType="afterEffect">
                                  <p:stCondLst>
                                    <p:cond delay="0"/>
                                  </p:stCondLst>
                                  <p:childTnLst>
                                    <p:set>
                                      <p:cBhvr>
                                        <p:cTn id="59" dur="1000">
                                          <p:stCondLst>
                                            <p:cond delay="0"/>
                                          </p:stCondLst>
                                        </p:cTn>
                                        <p:tgtEl>
                                          <p:spTgt spid="101390"/>
                                        </p:tgtEl>
                                        <p:attrNameLst>
                                          <p:attrName>style.visibility</p:attrName>
                                        </p:attrNameLst>
                                      </p:cBhvr>
                                      <p:to>
                                        <p:strVal val="visible"/>
                                      </p:to>
                                    </p:set>
                                  </p:childTnLst>
                                  <p:subTnLst>
                                    <p:audio>
                                      <p:cMediaNode>
                                        <p:cTn display="0" masterRel="sameClick">
                                          <p:stCondLst>
                                            <p:cond evt="begin" delay="0">
                                              <p:tn val="58"/>
                                            </p:cond>
                                          </p:stCondLst>
                                          <p:endCondLst>
                                            <p:cond evt="onStopAudio" delay="0">
                                              <p:tgtEl>
                                                <p:sldTgt/>
                                              </p:tgtEl>
                                            </p:cond>
                                          </p:endCondLst>
                                        </p:cTn>
                                        <p:tgtEl>
                                          <p:sndTgt r:embed="rId3" name="click.wav"/>
                                        </p:tgtEl>
                                      </p:cMediaNode>
                                    </p:audio>
                                  </p:subTnLst>
                                </p:cTn>
                              </p:par>
                            </p:childTnLst>
                          </p:cTn>
                        </p:par>
                        <p:par>
                          <p:cTn id="60" fill="hold" nodeType="afterGroup">
                            <p:stCondLst>
                              <p:cond delay="14000"/>
                            </p:stCondLst>
                            <p:childTnLst>
                              <p:par>
                                <p:cTn id="61" presetID="11" presetClass="entr" presetSubtype="0" fill="hold" nodeType="afterEffect">
                                  <p:stCondLst>
                                    <p:cond delay="0"/>
                                  </p:stCondLst>
                                  <p:childTnLst>
                                    <p:set>
                                      <p:cBhvr>
                                        <p:cTn id="62" dur="1000">
                                          <p:stCondLst>
                                            <p:cond delay="0"/>
                                          </p:stCondLst>
                                        </p:cTn>
                                        <p:tgtEl>
                                          <p:spTgt spid="101391"/>
                                        </p:tgtEl>
                                        <p:attrNameLst>
                                          <p:attrName>style.visibility</p:attrName>
                                        </p:attrNameLst>
                                      </p:cBhvr>
                                      <p:to>
                                        <p:strVal val="visible"/>
                                      </p:to>
                                    </p:set>
                                  </p:childTnLst>
                                  <p:subTnLst>
                                    <p:audio>
                                      <p:cMediaNode>
                                        <p:cTn display="0" masterRel="sameClick">
                                          <p:stCondLst>
                                            <p:cond evt="begin" delay="0">
                                              <p:tn val="61"/>
                                            </p:cond>
                                          </p:stCondLst>
                                          <p:endCondLst>
                                            <p:cond evt="onStopAudio" delay="0">
                                              <p:tgtEl>
                                                <p:sldTgt/>
                                              </p:tgtEl>
                                            </p:cond>
                                          </p:endCondLst>
                                        </p:cTn>
                                        <p:tgtEl>
                                          <p:sndTgt r:embed="rId3" name="click.wav"/>
                                        </p:tgtEl>
                                      </p:cMediaNode>
                                    </p:audio>
                                  </p:subTnLst>
                                </p:cTn>
                              </p:par>
                            </p:childTnLst>
                          </p:cTn>
                        </p:par>
                        <p:par>
                          <p:cTn id="63" fill="hold" nodeType="afterGroup">
                            <p:stCondLst>
                              <p:cond delay="15000"/>
                            </p:stCondLst>
                            <p:childTnLst>
                              <p:par>
                                <p:cTn id="64" presetID="11" presetClass="entr" presetSubtype="0" fill="hold" nodeType="afterEffect">
                                  <p:stCondLst>
                                    <p:cond delay="0"/>
                                  </p:stCondLst>
                                  <p:childTnLst>
                                    <p:set>
                                      <p:cBhvr>
                                        <p:cTn id="65" dur="1000">
                                          <p:stCondLst>
                                            <p:cond delay="0"/>
                                          </p:stCondLst>
                                        </p:cTn>
                                        <p:tgtEl>
                                          <p:spTgt spid="101392"/>
                                        </p:tgtEl>
                                        <p:attrNameLst>
                                          <p:attrName>style.visibility</p:attrName>
                                        </p:attrNameLst>
                                      </p:cBhvr>
                                      <p:to>
                                        <p:strVal val="visible"/>
                                      </p:to>
                                    </p:set>
                                  </p:childTnLst>
                                  <p:subTnLst>
                                    <p:audio>
                                      <p:cMediaNode>
                                        <p:cTn display="0" masterRel="sameClick">
                                          <p:stCondLst>
                                            <p:cond evt="begin" delay="0">
                                              <p:tn val="64"/>
                                            </p:cond>
                                          </p:stCondLst>
                                          <p:endCondLst>
                                            <p:cond evt="onStopAudio" delay="0">
                                              <p:tgtEl>
                                                <p:sldTgt/>
                                              </p:tgtEl>
                                            </p:cond>
                                          </p:endCondLst>
                                        </p:cTn>
                                        <p:tgtEl>
                                          <p:sndTgt r:embed="rId3" name="click.wav"/>
                                        </p:tgtEl>
                                      </p:cMediaNode>
                                    </p:audio>
                                  </p:subTnLst>
                                </p:cTn>
                              </p:par>
                            </p:childTnLst>
                          </p:cTn>
                        </p:par>
                        <p:par>
                          <p:cTn id="66" fill="hold" nodeType="afterGroup">
                            <p:stCondLst>
                              <p:cond delay="16000"/>
                            </p:stCondLst>
                            <p:childTnLst>
                              <p:par>
                                <p:cTn id="67" presetID="2" presetClass="entr" presetSubtype="4" fill="hold" grpId="0" nodeType="afterEffect">
                                  <p:stCondLst>
                                    <p:cond delay="0"/>
                                  </p:stCondLst>
                                  <p:childTnLst>
                                    <p:set>
                                      <p:cBhvr>
                                        <p:cTn id="68" dur="1" fill="hold">
                                          <p:stCondLst>
                                            <p:cond delay="0"/>
                                          </p:stCondLst>
                                        </p:cTn>
                                        <p:tgtEl>
                                          <p:spTgt spid="101393"/>
                                        </p:tgtEl>
                                        <p:attrNameLst>
                                          <p:attrName>style.visibility</p:attrName>
                                        </p:attrNameLst>
                                      </p:cBhvr>
                                      <p:to>
                                        <p:strVal val="visible"/>
                                      </p:to>
                                    </p:set>
                                    <p:anim calcmode="lin" valueType="num">
                                      <p:cBhvr additive="base">
                                        <p:cTn id="69" dur="500" fill="hold"/>
                                        <p:tgtEl>
                                          <p:spTgt spid="101393"/>
                                        </p:tgtEl>
                                        <p:attrNameLst>
                                          <p:attrName>ppt_x</p:attrName>
                                        </p:attrNameLst>
                                      </p:cBhvr>
                                      <p:tavLst>
                                        <p:tav tm="0">
                                          <p:val>
                                            <p:strVal val="#ppt_x"/>
                                          </p:val>
                                        </p:tav>
                                        <p:tav tm="100000">
                                          <p:val>
                                            <p:strVal val="#ppt_x"/>
                                          </p:val>
                                        </p:tav>
                                      </p:tavLst>
                                    </p:anim>
                                    <p:anim calcmode="lin" valueType="num">
                                      <p:cBhvr additive="base">
                                        <p:cTn id="70" dur="500" fill="hold"/>
                                        <p:tgtEl>
                                          <p:spTgt spid="10139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67"/>
                                            </p:cond>
                                          </p:stCondLst>
                                          <p:endCondLst>
                                            <p:cond evt="onStopAudio" delay="0">
                                              <p:tgtEl>
                                                <p:sldTgt/>
                                              </p:tgtEl>
                                            </p:cond>
                                          </p:endCondLst>
                                        </p:cTn>
                                        <p:tgtEl>
                                          <p:sndTgt r:embed="rId4" name="chimes.wav"/>
                                        </p:tgtEl>
                                      </p:cMediaNode>
                                    </p:audio>
                                  </p:subTnLst>
                                </p:cTn>
                              </p:par>
                            </p:childTnLst>
                          </p:cTn>
                        </p:par>
                        <p:par>
                          <p:cTn id="71" fill="hold" nodeType="afterGroup">
                            <p:stCondLst>
                              <p:cond delay="16500"/>
                            </p:stCondLst>
                            <p:childTnLst>
                              <p:par>
                                <p:cTn id="72" presetID="18" presetClass="exit" presetSubtype="12" fill="hold" nodeType="afterEffect">
                                  <p:stCondLst>
                                    <p:cond delay="0"/>
                                  </p:stCondLst>
                                  <p:childTnLst>
                                    <p:animEffect transition="out" filter="strips(downLeft)">
                                      <p:cBhvr>
                                        <p:cTn id="73" dur="500"/>
                                        <p:tgtEl>
                                          <p:spTgt spid="101394"/>
                                        </p:tgtEl>
                                      </p:cBhvr>
                                    </p:animEffect>
                                    <p:set>
                                      <p:cBhvr>
                                        <p:cTn id="74" dur="1" fill="hold">
                                          <p:stCondLst>
                                            <p:cond delay="499"/>
                                          </p:stCondLst>
                                        </p:cTn>
                                        <p:tgtEl>
                                          <p:spTgt spid="101394"/>
                                        </p:tgtEl>
                                        <p:attrNameLst>
                                          <p:attrName>style.visibility</p:attrName>
                                        </p:attrNameLst>
                                      </p:cBhvr>
                                      <p:to>
                                        <p:strVal val="hidden"/>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30" presetClass="entr" presetSubtype="0" fill="hold" nodeType="clickEffect">
                                  <p:stCondLst>
                                    <p:cond delay="0"/>
                                  </p:stCondLst>
                                  <p:childTnLst>
                                    <p:set>
                                      <p:cBhvr>
                                        <p:cTn id="78" dur="1" fill="hold">
                                          <p:stCondLst>
                                            <p:cond delay="0"/>
                                          </p:stCondLst>
                                        </p:cTn>
                                        <p:tgtEl>
                                          <p:spTgt spid="101411"/>
                                        </p:tgtEl>
                                        <p:attrNameLst>
                                          <p:attrName>style.visibility</p:attrName>
                                        </p:attrNameLst>
                                      </p:cBhvr>
                                      <p:to>
                                        <p:strVal val="visible"/>
                                      </p:to>
                                    </p:set>
                                    <p:animEffect transition="in" filter="fade">
                                      <p:cBhvr>
                                        <p:cTn id="79" dur="800" decel="100000"/>
                                        <p:tgtEl>
                                          <p:spTgt spid="101411"/>
                                        </p:tgtEl>
                                      </p:cBhvr>
                                    </p:animEffect>
                                    <p:anim calcmode="lin" valueType="num">
                                      <p:cBhvr>
                                        <p:cTn id="80" dur="800" decel="100000" fill="hold"/>
                                        <p:tgtEl>
                                          <p:spTgt spid="101411"/>
                                        </p:tgtEl>
                                        <p:attrNameLst>
                                          <p:attrName>style.rotation</p:attrName>
                                        </p:attrNameLst>
                                      </p:cBhvr>
                                      <p:tavLst>
                                        <p:tav tm="0">
                                          <p:val>
                                            <p:fltVal val="-90"/>
                                          </p:val>
                                        </p:tav>
                                        <p:tav tm="100000">
                                          <p:val>
                                            <p:fltVal val="0"/>
                                          </p:val>
                                        </p:tav>
                                      </p:tavLst>
                                    </p:anim>
                                    <p:anim calcmode="lin" valueType="num">
                                      <p:cBhvr>
                                        <p:cTn id="81" dur="800" decel="100000" fill="hold"/>
                                        <p:tgtEl>
                                          <p:spTgt spid="101411"/>
                                        </p:tgtEl>
                                        <p:attrNameLst>
                                          <p:attrName>ppt_x</p:attrName>
                                        </p:attrNameLst>
                                      </p:cBhvr>
                                      <p:tavLst>
                                        <p:tav tm="0">
                                          <p:val>
                                            <p:strVal val="#ppt_x+0.4"/>
                                          </p:val>
                                        </p:tav>
                                        <p:tav tm="100000">
                                          <p:val>
                                            <p:strVal val="#ppt_x-0.05"/>
                                          </p:val>
                                        </p:tav>
                                      </p:tavLst>
                                    </p:anim>
                                    <p:anim calcmode="lin" valueType="num">
                                      <p:cBhvr>
                                        <p:cTn id="82" dur="800" decel="100000" fill="hold"/>
                                        <p:tgtEl>
                                          <p:spTgt spid="101411"/>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101411"/>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101411"/>
                                        </p:tgtEl>
                                        <p:attrNameLst>
                                          <p:attrName>ppt_y</p:attrName>
                                        </p:attrNameLst>
                                      </p:cBhvr>
                                      <p:tavLst>
                                        <p:tav tm="0">
                                          <p:val>
                                            <p:strVal val="#ppt_y+0.1"/>
                                          </p:val>
                                        </p:tav>
                                        <p:tav tm="100000">
                                          <p:val>
                                            <p:strVal val="#ppt_y"/>
                                          </p:val>
                                        </p:tav>
                                      </p:tavLst>
                                    </p:anim>
                                  </p:childTnLst>
                                </p:cTn>
                              </p:par>
                            </p:childTnLst>
                          </p:cTn>
                        </p:par>
                        <p:par>
                          <p:cTn id="85" fill="hold" nodeType="afterGroup">
                            <p:stCondLst>
                              <p:cond delay="1000"/>
                            </p:stCondLst>
                            <p:childTnLst>
                              <p:par>
                                <p:cTn id="86" presetID="53" presetClass="entr" presetSubtype="0" fill="hold" nodeType="afterEffect">
                                  <p:stCondLst>
                                    <p:cond delay="0"/>
                                  </p:stCondLst>
                                  <p:childTnLst>
                                    <p:set>
                                      <p:cBhvr>
                                        <p:cTn id="87" dur="1" fill="hold">
                                          <p:stCondLst>
                                            <p:cond delay="0"/>
                                          </p:stCondLst>
                                        </p:cTn>
                                        <p:tgtEl>
                                          <p:spTgt spid="101403"/>
                                        </p:tgtEl>
                                        <p:attrNameLst>
                                          <p:attrName>style.visibility</p:attrName>
                                        </p:attrNameLst>
                                      </p:cBhvr>
                                      <p:to>
                                        <p:strVal val="visible"/>
                                      </p:to>
                                    </p:set>
                                    <p:anim calcmode="lin" valueType="num">
                                      <p:cBhvr>
                                        <p:cTn id="88" dur="1000" fill="hold"/>
                                        <p:tgtEl>
                                          <p:spTgt spid="101403"/>
                                        </p:tgtEl>
                                        <p:attrNameLst>
                                          <p:attrName>ppt_w</p:attrName>
                                        </p:attrNameLst>
                                      </p:cBhvr>
                                      <p:tavLst>
                                        <p:tav tm="0">
                                          <p:val>
                                            <p:fltVal val="0"/>
                                          </p:val>
                                        </p:tav>
                                        <p:tav tm="100000">
                                          <p:val>
                                            <p:strVal val="#ppt_w"/>
                                          </p:val>
                                        </p:tav>
                                      </p:tavLst>
                                    </p:anim>
                                    <p:anim calcmode="lin" valueType="num">
                                      <p:cBhvr>
                                        <p:cTn id="89" dur="1000" fill="hold"/>
                                        <p:tgtEl>
                                          <p:spTgt spid="101403"/>
                                        </p:tgtEl>
                                        <p:attrNameLst>
                                          <p:attrName>ppt_h</p:attrName>
                                        </p:attrNameLst>
                                      </p:cBhvr>
                                      <p:tavLst>
                                        <p:tav tm="0">
                                          <p:val>
                                            <p:fltVal val="0"/>
                                          </p:val>
                                        </p:tav>
                                        <p:tav tm="100000">
                                          <p:val>
                                            <p:strVal val="#ppt_h"/>
                                          </p:val>
                                        </p:tav>
                                      </p:tavLst>
                                    </p:anim>
                                    <p:animEffect transition="in" filter="fade">
                                      <p:cBhvr>
                                        <p:cTn id="90" dur="1000"/>
                                        <p:tgtEl>
                                          <p:spTgt spid="10140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1" restart="whenNotActive" fill="hold" evtFilter="cancelBubble" nodeType="interactiveSeq">
                <p:stCondLst>
                  <p:cond evt="onClick" delay="0">
                    <p:tgtEl>
                      <p:spTgt spid="101381"/>
                    </p:tgtEl>
                  </p:cond>
                </p:stCondLst>
                <p:endSync evt="end" delay="0">
                  <p:rtn val="all"/>
                </p:endSync>
                <p:childTnLst>
                  <p:par>
                    <p:cTn id="92" fill="hold" nodeType="clickPar">
                      <p:stCondLst>
                        <p:cond delay="0"/>
                      </p:stCondLst>
                      <p:childTnLst>
                        <p:par>
                          <p:cTn id="93" fill="hold" nodeType="withGroup">
                            <p:stCondLst>
                              <p:cond delay="0"/>
                            </p:stCondLst>
                            <p:childTnLst>
                              <p:par>
                                <p:cTn id="94" presetID="31" presetClass="entr" presetSubtype="0" fill="hold" grpId="1" nodeType="click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p:cTn id="96" dur="1000" fill="hold"/>
                                        <p:tgtEl>
                                          <p:spTgt spid="33"/>
                                        </p:tgtEl>
                                        <p:attrNameLst>
                                          <p:attrName>ppt_w</p:attrName>
                                        </p:attrNameLst>
                                      </p:cBhvr>
                                      <p:tavLst>
                                        <p:tav tm="0">
                                          <p:val>
                                            <p:fltVal val="0"/>
                                          </p:val>
                                        </p:tav>
                                        <p:tav tm="100000">
                                          <p:val>
                                            <p:strVal val="#ppt_w"/>
                                          </p:val>
                                        </p:tav>
                                      </p:tavLst>
                                    </p:anim>
                                    <p:anim calcmode="lin" valueType="num">
                                      <p:cBhvr>
                                        <p:cTn id="97" dur="1000" fill="hold"/>
                                        <p:tgtEl>
                                          <p:spTgt spid="33"/>
                                        </p:tgtEl>
                                        <p:attrNameLst>
                                          <p:attrName>ppt_h</p:attrName>
                                        </p:attrNameLst>
                                      </p:cBhvr>
                                      <p:tavLst>
                                        <p:tav tm="0">
                                          <p:val>
                                            <p:fltVal val="0"/>
                                          </p:val>
                                        </p:tav>
                                        <p:tav tm="100000">
                                          <p:val>
                                            <p:strVal val="#ppt_h"/>
                                          </p:val>
                                        </p:tav>
                                      </p:tavLst>
                                    </p:anim>
                                    <p:anim calcmode="lin" valueType="num">
                                      <p:cBhvr>
                                        <p:cTn id="98" dur="1000" fill="hold"/>
                                        <p:tgtEl>
                                          <p:spTgt spid="33"/>
                                        </p:tgtEl>
                                        <p:attrNameLst>
                                          <p:attrName>style.rotation</p:attrName>
                                        </p:attrNameLst>
                                      </p:cBhvr>
                                      <p:tavLst>
                                        <p:tav tm="0">
                                          <p:val>
                                            <p:fltVal val="90"/>
                                          </p:val>
                                        </p:tav>
                                        <p:tav tm="100000">
                                          <p:val>
                                            <p:fltVal val="0"/>
                                          </p:val>
                                        </p:tav>
                                      </p:tavLst>
                                    </p:anim>
                                    <p:animEffect transition="in" filter="fade">
                                      <p:cBhvr>
                                        <p:cTn id="99" dur="1000"/>
                                        <p:tgtEl>
                                          <p:spTgt spid="33"/>
                                        </p:tgtEl>
                                      </p:cBhvr>
                                    </p:animEffect>
                                  </p:childTnLst>
                                </p:cTn>
                              </p:par>
                              <p:par>
                                <p:cTn id="100" presetID="22" presetClass="emph" presetSubtype="0" repeatCount="indefinite" fill="hold" grpId="0" nodeType="withEffect">
                                  <p:stCondLst>
                                    <p:cond delay="0"/>
                                  </p:stCondLst>
                                  <p:childTnLst>
                                    <p:animClr clrSpc="hsl" dir="cw">
                                      <p:cBhvr override="childStyle">
                                        <p:cTn id="101" dur="500" fill="hold"/>
                                        <p:tgtEl>
                                          <p:spTgt spid="33"/>
                                        </p:tgtEl>
                                        <p:attrNameLst>
                                          <p:attrName>style.color</p:attrName>
                                        </p:attrNameLst>
                                      </p:cBhvr>
                                      <p:by>
                                        <p:hsl h="-7200000" s="0" l="0"/>
                                      </p:by>
                                    </p:animClr>
                                    <p:animClr clrSpc="hsl" dir="cw">
                                      <p:cBhvr>
                                        <p:cTn id="102" dur="500" fill="hold"/>
                                        <p:tgtEl>
                                          <p:spTgt spid="33"/>
                                        </p:tgtEl>
                                        <p:attrNameLst>
                                          <p:attrName>fillcolor</p:attrName>
                                        </p:attrNameLst>
                                      </p:cBhvr>
                                      <p:by>
                                        <p:hsl h="-7200000" s="0" l="0"/>
                                      </p:by>
                                    </p:animClr>
                                    <p:animClr clrSpc="hsl" dir="cw">
                                      <p:cBhvr>
                                        <p:cTn id="103" dur="500" fill="hold"/>
                                        <p:tgtEl>
                                          <p:spTgt spid="33"/>
                                        </p:tgtEl>
                                        <p:attrNameLst>
                                          <p:attrName>stroke.color</p:attrName>
                                        </p:attrNameLst>
                                      </p:cBhvr>
                                      <p:by>
                                        <p:hsl h="-7200000" s="0" l="0"/>
                                      </p:by>
                                    </p:animClr>
                                    <p:set>
                                      <p:cBhvr>
                                        <p:cTn id="104" dur="500" fill="hold"/>
                                        <p:tgtEl>
                                          <p:spTgt spid="33"/>
                                        </p:tgtEl>
                                        <p:attrNameLst>
                                          <p:attrName>fill.type</p:attrName>
                                        </p:attrNameLst>
                                      </p:cBhvr>
                                      <p:to>
                                        <p:strVal val="solid"/>
                                      </p:to>
                                    </p:set>
                                  </p:childTnLst>
                                  <p:subTnLst>
                                    <p:audio>
                                      <p:cMediaNode>
                                        <p:cTn display="0" masterRel="sameClick">
                                          <p:stCondLst>
                                            <p:cond evt="begin" delay="0">
                                              <p:tn val="100"/>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101381"/>
                  </p:tgtEl>
                </p:cond>
              </p:nextCondLst>
            </p:seq>
          </p:childTnLst>
        </p:cTn>
      </p:par>
    </p:tnLst>
    <p:bldLst>
      <p:bldP spid="101381" grpId="0" animBg="1"/>
      <p:bldP spid="101393" grpId="0"/>
      <p:bldP spid="33" grpId="0" animBg="1"/>
      <p:bldP spid="3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AutoShape 4">
            <a:extLst>
              <a:ext uri="{FF2B5EF4-FFF2-40B4-BE49-F238E27FC236}">
                <a16:creationId xmlns:a16="http://schemas.microsoft.com/office/drawing/2014/main" id="{43EEECBE-1DFF-4012-B309-0AA767318E9D}"/>
              </a:ext>
            </a:extLst>
          </p:cNvPr>
          <p:cNvSpPr>
            <a:spLocks noChangeArrowheads="1"/>
          </p:cNvSpPr>
          <p:nvPr/>
        </p:nvSpPr>
        <p:spPr bwMode="auto">
          <a:xfrm>
            <a:off x="1485901" y="514350"/>
            <a:ext cx="1545431" cy="1101329"/>
          </a:xfrm>
          <a:prstGeom prst="star5">
            <a:avLst/>
          </a:prstGeom>
          <a:gradFill rotWithShape="1">
            <a:gsLst>
              <a:gs pos="0">
                <a:srgbClr val="FF00FF">
                  <a:gamma/>
                  <a:shade val="46275"/>
                  <a:invGamma/>
                </a:srgbClr>
              </a:gs>
              <a:gs pos="50000">
                <a:srgbClr val="FF00FF"/>
              </a:gs>
              <a:gs pos="100000">
                <a:srgbClr val="FF00FF">
                  <a:gamma/>
                  <a:shade val="46275"/>
                  <a:invGamma/>
                </a:srgbClr>
              </a:gs>
            </a:gsLst>
            <a:lin ang="54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sz="3000" dirty="0">
                <a:solidFill>
                  <a:schemeClr val="bg1"/>
                </a:solidFill>
                <a:latin typeface=".VnTime" pitchFamily="34" charset="0"/>
                <a:cs typeface="Arial" charset="0"/>
              </a:rPr>
              <a:t>3</a:t>
            </a:r>
          </a:p>
        </p:txBody>
      </p:sp>
      <p:sp>
        <p:nvSpPr>
          <p:cNvPr id="18435" name="Text Box 6">
            <a:extLst>
              <a:ext uri="{FF2B5EF4-FFF2-40B4-BE49-F238E27FC236}">
                <a16:creationId xmlns:a16="http://schemas.microsoft.com/office/drawing/2014/main" id="{CDE9C7D1-1E41-473B-AE55-6EBB2D1AC931}"/>
              </a:ext>
            </a:extLst>
          </p:cNvPr>
          <p:cNvSpPr txBox="1">
            <a:spLocks noChangeArrowheads="1"/>
          </p:cNvSpPr>
          <p:nvPr/>
        </p:nvSpPr>
        <p:spPr bwMode="auto">
          <a:xfrm>
            <a:off x="3688556" y="4591313"/>
            <a:ext cx="12834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a:solidFill>
                  <a:srgbClr val="FF0000"/>
                </a:solidFill>
                <a:latin typeface="Times New Roman" panose="02020603050405020304" pitchFamily="18" charset="0"/>
                <a:cs typeface="Times New Roman" panose="02020603050405020304" pitchFamily="18" charset="0"/>
              </a:rPr>
              <a:t>Thời gian</a:t>
            </a:r>
          </a:p>
        </p:txBody>
      </p:sp>
      <p:sp>
        <p:nvSpPr>
          <p:cNvPr id="102407" name="Text Box 7">
            <a:extLst>
              <a:ext uri="{FF2B5EF4-FFF2-40B4-BE49-F238E27FC236}">
                <a16:creationId xmlns:a16="http://schemas.microsoft.com/office/drawing/2014/main" id="{F56BD787-8A2E-4838-957F-01AE14068251}"/>
              </a:ext>
            </a:extLst>
          </p:cNvPr>
          <p:cNvSpPr txBox="1">
            <a:spLocks noChangeArrowheads="1"/>
          </p:cNvSpPr>
          <p:nvPr/>
        </p:nvSpPr>
        <p:spPr bwMode="auto">
          <a:xfrm>
            <a:off x="5262563" y="4345781"/>
            <a:ext cx="628650" cy="553998"/>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10</a:t>
            </a:r>
          </a:p>
        </p:txBody>
      </p:sp>
      <p:sp>
        <p:nvSpPr>
          <p:cNvPr id="102408" name="Text Box 8">
            <a:extLst>
              <a:ext uri="{FF2B5EF4-FFF2-40B4-BE49-F238E27FC236}">
                <a16:creationId xmlns:a16="http://schemas.microsoft.com/office/drawing/2014/main" id="{83B3D9BA-E69F-4B34-AC09-D0176904251F}"/>
              </a:ext>
            </a:extLst>
          </p:cNvPr>
          <p:cNvSpPr txBox="1">
            <a:spLocks noChangeArrowheads="1"/>
          </p:cNvSpPr>
          <p:nvPr/>
        </p:nvSpPr>
        <p:spPr bwMode="auto">
          <a:xfrm>
            <a:off x="5314950" y="4337447"/>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9</a:t>
            </a:r>
          </a:p>
        </p:txBody>
      </p:sp>
      <p:sp>
        <p:nvSpPr>
          <p:cNvPr id="102409" name="Text Box 9">
            <a:extLst>
              <a:ext uri="{FF2B5EF4-FFF2-40B4-BE49-F238E27FC236}">
                <a16:creationId xmlns:a16="http://schemas.microsoft.com/office/drawing/2014/main" id="{69A32CDA-360A-46A5-9F31-5EBF32F7DE4B}"/>
              </a:ext>
            </a:extLst>
          </p:cNvPr>
          <p:cNvSpPr txBox="1">
            <a:spLocks noChangeArrowheads="1"/>
          </p:cNvSpPr>
          <p:nvPr/>
        </p:nvSpPr>
        <p:spPr bwMode="auto">
          <a:xfrm>
            <a:off x="5283994" y="4345781"/>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8</a:t>
            </a:r>
          </a:p>
        </p:txBody>
      </p:sp>
      <p:sp>
        <p:nvSpPr>
          <p:cNvPr id="102410" name="Text Box 10">
            <a:extLst>
              <a:ext uri="{FF2B5EF4-FFF2-40B4-BE49-F238E27FC236}">
                <a16:creationId xmlns:a16="http://schemas.microsoft.com/office/drawing/2014/main" id="{7CA69FEB-269F-4E27-B135-5DDECE42A5EE}"/>
              </a:ext>
            </a:extLst>
          </p:cNvPr>
          <p:cNvSpPr txBox="1">
            <a:spLocks noChangeArrowheads="1"/>
          </p:cNvSpPr>
          <p:nvPr/>
        </p:nvSpPr>
        <p:spPr bwMode="auto">
          <a:xfrm>
            <a:off x="5372100" y="4337447"/>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7</a:t>
            </a:r>
          </a:p>
        </p:txBody>
      </p:sp>
      <p:sp>
        <p:nvSpPr>
          <p:cNvPr id="102411" name="Text Box 11">
            <a:extLst>
              <a:ext uri="{FF2B5EF4-FFF2-40B4-BE49-F238E27FC236}">
                <a16:creationId xmlns:a16="http://schemas.microsoft.com/office/drawing/2014/main" id="{00E8BDCB-4F9D-4120-8279-C3EC41A5C31B}"/>
              </a:ext>
            </a:extLst>
          </p:cNvPr>
          <p:cNvSpPr txBox="1">
            <a:spLocks noChangeArrowheads="1"/>
          </p:cNvSpPr>
          <p:nvPr/>
        </p:nvSpPr>
        <p:spPr bwMode="auto">
          <a:xfrm>
            <a:off x="5314950" y="4337447"/>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6</a:t>
            </a:r>
          </a:p>
        </p:txBody>
      </p:sp>
      <p:sp>
        <p:nvSpPr>
          <p:cNvPr id="102412" name="Text Box 12">
            <a:extLst>
              <a:ext uri="{FF2B5EF4-FFF2-40B4-BE49-F238E27FC236}">
                <a16:creationId xmlns:a16="http://schemas.microsoft.com/office/drawing/2014/main" id="{18E12192-FDE4-4AD5-9CE2-648A4E7D1F05}"/>
              </a:ext>
            </a:extLst>
          </p:cNvPr>
          <p:cNvSpPr txBox="1">
            <a:spLocks noChangeArrowheads="1"/>
          </p:cNvSpPr>
          <p:nvPr/>
        </p:nvSpPr>
        <p:spPr bwMode="auto">
          <a:xfrm>
            <a:off x="5372100" y="4337447"/>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5</a:t>
            </a:r>
          </a:p>
        </p:txBody>
      </p:sp>
      <p:sp>
        <p:nvSpPr>
          <p:cNvPr id="102413" name="Text Box 13">
            <a:extLst>
              <a:ext uri="{FF2B5EF4-FFF2-40B4-BE49-F238E27FC236}">
                <a16:creationId xmlns:a16="http://schemas.microsoft.com/office/drawing/2014/main" id="{B125BC1D-BFCB-4F44-8554-AA6D99D5E698}"/>
              </a:ext>
            </a:extLst>
          </p:cNvPr>
          <p:cNvSpPr txBox="1">
            <a:spLocks noChangeArrowheads="1"/>
          </p:cNvSpPr>
          <p:nvPr/>
        </p:nvSpPr>
        <p:spPr bwMode="auto">
          <a:xfrm>
            <a:off x="5372100" y="4337447"/>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4</a:t>
            </a:r>
          </a:p>
        </p:txBody>
      </p:sp>
      <p:sp>
        <p:nvSpPr>
          <p:cNvPr id="102414" name="Text Box 14">
            <a:extLst>
              <a:ext uri="{FF2B5EF4-FFF2-40B4-BE49-F238E27FC236}">
                <a16:creationId xmlns:a16="http://schemas.microsoft.com/office/drawing/2014/main" id="{09ABB93F-495E-4BAE-981C-75D027F058A4}"/>
              </a:ext>
            </a:extLst>
          </p:cNvPr>
          <p:cNvSpPr txBox="1">
            <a:spLocks noChangeArrowheads="1"/>
          </p:cNvSpPr>
          <p:nvPr/>
        </p:nvSpPr>
        <p:spPr bwMode="auto">
          <a:xfrm>
            <a:off x="5310188" y="4345781"/>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3</a:t>
            </a:r>
          </a:p>
        </p:txBody>
      </p:sp>
      <p:sp>
        <p:nvSpPr>
          <p:cNvPr id="102415" name="Text Box 15">
            <a:extLst>
              <a:ext uri="{FF2B5EF4-FFF2-40B4-BE49-F238E27FC236}">
                <a16:creationId xmlns:a16="http://schemas.microsoft.com/office/drawing/2014/main" id="{190B2573-294F-4341-8D2D-DB432F04FF82}"/>
              </a:ext>
            </a:extLst>
          </p:cNvPr>
          <p:cNvSpPr txBox="1">
            <a:spLocks noChangeArrowheads="1"/>
          </p:cNvSpPr>
          <p:nvPr/>
        </p:nvSpPr>
        <p:spPr bwMode="auto">
          <a:xfrm>
            <a:off x="5314950" y="4337447"/>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2</a:t>
            </a:r>
          </a:p>
        </p:txBody>
      </p:sp>
      <p:sp>
        <p:nvSpPr>
          <p:cNvPr id="102416" name="Text Box 16">
            <a:extLst>
              <a:ext uri="{FF2B5EF4-FFF2-40B4-BE49-F238E27FC236}">
                <a16:creationId xmlns:a16="http://schemas.microsoft.com/office/drawing/2014/main" id="{0D1F44F5-C5DD-4E3C-AD81-41224108E1E0}"/>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a:t>
            </a:r>
          </a:p>
        </p:txBody>
      </p:sp>
      <p:sp>
        <p:nvSpPr>
          <p:cNvPr id="102417" name="Text Box 17">
            <a:extLst>
              <a:ext uri="{FF2B5EF4-FFF2-40B4-BE49-F238E27FC236}">
                <a16:creationId xmlns:a16="http://schemas.microsoft.com/office/drawing/2014/main" id="{75930A40-3DEF-499B-A392-D31C2A492D5D}"/>
              </a:ext>
            </a:extLst>
          </p:cNvPr>
          <p:cNvSpPr txBox="1">
            <a:spLocks noChangeArrowheads="1"/>
          </p:cNvSpPr>
          <p:nvPr/>
        </p:nvSpPr>
        <p:spPr bwMode="auto">
          <a:xfrm>
            <a:off x="4972050" y="4160044"/>
            <a:ext cx="108585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Times New Roman" panose="02020603050405020304" pitchFamily="18" charset="0"/>
                <a:cs typeface="Times New Roman" panose="02020603050405020304" pitchFamily="18" charset="0"/>
              </a:rPr>
              <a:t>Hết giờ</a:t>
            </a:r>
          </a:p>
        </p:txBody>
      </p:sp>
      <p:sp>
        <p:nvSpPr>
          <p:cNvPr id="102418" name="Text Box 18">
            <a:extLst>
              <a:ext uri="{FF2B5EF4-FFF2-40B4-BE49-F238E27FC236}">
                <a16:creationId xmlns:a16="http://schemas.microsoft.com/office/drawing/2014/main" id="{2309D282-FE47-4B3B-B02D-7B335E88F9C7}"/>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11</a:t>
            </a:r>
          </a:p>
        </p:txBody>
      </p:sp>
      <p:sp>
        <p:nvSpPr>
          <p:cNvPr id="102419" name="Text Box 19">
            <a:extLst>
              <a:ext uri="{FF2B5EF4-FFF2-40B4-BE49-F238E27FC236}">
                <a16:creationId xmlns:a16="http://schemas.microsoft.com/office/drawing/2014/main" id="{CAB8DA7A-9B7C-4F47-923D-3778E2166CC7}"/>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12</a:t>
            </a:r>
          </a:p>
        </p:txBody>
      </p:sp>
      <p:sp>
        <p:nvSpPr>
          <p:cNvPr id="102420" name="Text Box 20">
            <a:extLst>
              <a:ext uri="{FF2B5EF4-FFF2-40B4-BE49-F238E27FC236}">
                <a16:creationId xmlns:a16="http://schemas.microsoft.com/office/drawing/2014/main" id="{D3669E0B-D528-47CA-B161-C6B8C386100E}"/>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13</a:t>
            </a:r>
          </a:p>
        </p:txBody>
      </p:sp>
      <p:sp>
        <p:nvSpPr>
          <p:cNvPr id="102421" name="Text Box 21">
            <a:extLst>
              <a:ext uri="{FF2B5EF4-FFF2-40B4-BE49-F238E27FC236}">
                <a16:creationId xmlns:a16="http://schemas.microsoft.com/office/drawing/2014/main" id="{D1BAB96E-F6DB-4811-AA1A-7A4A8A386B87}"/>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14</a:t>
            </a:r>
          </a:p>
        </p:txBody>
      </p:sp>
      <p:sp>
        <p:nvSpPr>
          <p:cNvPr id="102422" name="Text Box 22" descr="5%">
            <a:extLst>
              <a:ext uri="{FF2B5EF4-FFF2-40B4-BE49-F238E27FC236}">
                <a16:creationId xmlns:a16="http://schemas.microsoft.com/office/drawing/2014/main" id="{D4151B88-D181-4B8F-B009-84939358D927}"/>
              </a:ext>
            </a:extLst>
          </p:cNvPr>
          <p:cNvSpPr txBox="1">
            <a:spLocks noChangeArrowheads="1"/>
          </p:cNvSpPr>
          <p:nvPr/>
        </p:nvSpPr>
        <p:spPr bwMode="auto">
          <a:xfrm>
            <a:off x="5257800" y="434340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15</a:t>
            </a:r>
          </a:p>
        </p:txBody>
      </p:sp>
      <p:pic>
        <p:nvPicPr>
          <p:cNvPr id="102423" name="Picture 23" descr="010">
            <a:extLst>
              <a:ext uri="{FF2B5EF4-FFF2-40B4-BE49-F238E27FC236}">
                <a16:creationId xmlns:a16="http://schemas.microsoft.com/office/drawing/2014/main" id="{45CDA549-93F7-4FF1-B8AE-4D32E4933334}"/>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3754041"/>
            <a:ext cx="1428750" cy="138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427" name="Group 27">
            <a:extLst>
              <a:ext uri="{FF2B5EF4-FFF2-40B4-BE49-F238E27FC236}">
                <a16:creationId xmlns:a16="http://schemas.microsoft.com/office/drawing/2014/main" id="{111BEC99-B98B-4B0E-913E-B3FC635C0293}"/>
              </a:ext>
            </a:extLst>
          </p:cNvPr>
          <p:cNvGrpSpPr>
            <a:grpSpLocks/>
          </p:cNvGrpSpPr>
          <p:nvPr/>
        </p:nvGrpSpPr>
        <p:grpSpPr bwMode="auto">
          <a:xfrm>
            <a:off x="3083719" y="171450"/>
            <a:ext cx="4993481" cy="2457450"/>
            <a:chOff x="1728" y="122"/>
            <a:chExt cx="4194" cy="2064"/>
          </a:xfrm>
        </p:grpSpPr>
        <p:sp>
          <p:nvSpPr>
            <p:cNvPr id="18461" name="AutoShape 5" descr="Blue tissue paper">
              <a:extLst>
                <a:ext uri="{FF2B5EF4-FFF2-40B4-BE49-F238E27FC236}">
                  <a16:creationId xmlns:a16="http://schemas.microsoft.com/office/drawing/2014/main" id="{7A16A7DF-869D-4DB6-998A-71A4762ADE0F}"/>
                </a:ext>
              </a:extLst>
            </p:cNvPr>
            <p:cNvSpPr>
              <a:spLocks noChangeArrowheads="1"/>
            </p:cNvSpPr>
            <p:nvPr/>
          </p:nvSpPr>
          <p:spPr bwMode="auto">
            <a:xfrm>
              <a:off x="1728" y="122"/>
              <a:ext cx="4194" cy="2064"/>
            </a:xfrm>
            <a:prstGeom prst="cloudCallout">
              <a:avLst>
                <a:gd name="adj1" fmla="val -28789"/>
                <a:gd name="adj2" fmla="val 82609"/>
              </a:avLst>
            </a:prstGeom>
            <a:blipFill dpi="0" rotWithShape="1">
              <a:blip r:embed="rId6"/>
              <a:srcRect/>
              <a:tile tx="0" ty="0" sx="100000" sy="100000" flip="none" algn="tl"/>
            </a:blipFill>
            <a:ln w="9525">
              <a:solidFill>
                <a:srgbClr val="FF33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2400">
                  <a:solidFill>
                    <a:schemeClr val="tx2"/>
                  </a:solidFill>
                  <a:latin typeface="Times New Roman" panose="02020603050405020304" pitchFamily="18" charset="0"/>
                  <a:cs typeface="Times New Roman" panose="02020603050405020304" pitchFamily="18" charset="0"/>
                </a:rPr>
                <a:t>Trục căn thức của biểu thức         ta được:</a:t>
              </a:r>
            </a:p>
          </p:txBody>
        </p:sp>
        <p:graphicFrame>
          <p:nvGraphicFramePr>
            <p:cNvPr id="18462" name="Object 24" descr="Blue tissue paper">
              <a:extLst>
                <a:ext uri="{FF2B5EF4-FFF2-40B4-BE49-F238E27FC236}">
                  <a16:creationId xmlns:a16="http://schemas.microsoft.com/office/drawing/2014/main" id="{2C3775F3-D945-4893-8EED-A46FFA338AF0}"/>
                </a:ext>
              </a:extLst>
            </p:cNvPr>
            <p:cNvGraphicFramePr>
              <a:graphicFrameLocks noChangeAspect="1"/>
            </p:cNvGraphicFramePr>
            <p:nvPr>
              <p:extLst>
                <p:ext uri="{D42A27DB-BD31-4B8C-83A1-F6EECF244321}">
                  <p14:modId xmlns:p14="http://schemas.microsoft.com/office/powerpoint/2010/main" val="3882484112"/>
                </p:ext>
              </p:extLst>
            </p:nvPr>
          </p:nvGraphicFramePr>
          <p:xfrm>
            <a:off x="3263" y="725"/>
            <a:ext cx="397" cy="468"/>
          </p:xfrm>
          <a:graphic>
            <a:graphicData uri="http://schemas.openxmlformats.org/presentationml/2006/ole">
              <mc:AlternateContent xmlns:mc="http://schemas.openxmlformats.org/markup-compatibility/2006">
                <mc:Choice xmlns:v="urn:schemas-microsoft-com:vml" Requires="v">
                  <p:oleObj name="Equation" r:id="rId7" imgW="355446" imgH="418918" progId="Equation.DSMT4">
                    <p:embed/>
                  </p:oleObj>
                </mc:Choice>
                <mc:Fallback>
                  <p:oleObj name="Equation" r:id="rId7" imgW="355446" imgH="418918" progId="Equation.DSMT4">
                    <p:embed/>
                    <p:pic>
                      <p:nvPicPr>
                        <p:cNvPr id="0" name="Object 24" descr="Blue tissue pap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63" y="725"/>
                          <a:ext cx="397" cy="468"/>
                        </a:xfrm>
                        <a:prstGeom prst="rect">
                          <a:avLst/>
                        </a:prstGeom>
                        <a:blipFill dpi="0" rotWithShape="1">
                          <a:blip r:embed="rId6"/>
                          <a:srcRect/>
                          <a:tile tx="0" ty="0" sx="100000" sy="100000" flip="none" algn="tl"/>
                        </a:blip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463" name="Object 25" descr="Blue tissue paper">
              <a:extLst>
                <a:ext uri="{FF2B5EF4-FFF2-40B4-BE49-F238E27FC236}">
                  <a16:creationId xmlns:a16="http://schemas.microsoft.com/office/drawing/2014/main" id="{ADB6BE7D-5584-49D1-ACB2-D3DA674931E8}"/>
                </a:ext>
              </a:extLst>
            </p:cNvPr>
            <p:cNvGraphicFramePr>
              <a:graphicFrameLocks noChangeAspect="1"/>
            </p:cNvGraphicFramePr>
            <p:nvPr>
              <p:extLst>
                <p:ext uri="{D42A27DB-BD31-4B8C-83A1-F6EECF244321}">
                  <p14:modId xmlns:p14="http://schemas.microsoft.com/office/powerpoint/2010/main" val="349230627"/>
                </p:ext>
              </p:extLst>
            </p:nvPr>
          </p:nvGraphicFramePr>
          <p:xfrm>
            <a:off x="2219" y="1326"/>
            <a:ext cx="2759" cy="573"/>
          </p:xfrm>
          <a:graphic>
            <a:graphicData uri="http://schemas.openxmlformats.org/presentationml/2006/ole">
              <mc:AlternateContent xmlns:mc="http://schemas.openxmlformats.org/markup-compatibility/2006">
                <mc:Choice xmlns:v="urn:schemas-microsoft-com:vml" Requires="v">
                  <p:oleObj name="Equation" r:id="rId9" imgW="2324100" imgH="482600" progId="Equation.DSMT4">
                    <p:embed/>
                  </p:oleObj>
                </mc:Choice>
                <mc:Fallback>
                  <p:oleObj name="Equation" r:id="rId9" imgW="2324100" imgH="482600" progId="Equation.DSMT4">
                    <p:embed/>
                    <p:pic>
                      <p:nvPicPr>
                        <p:cNvPr id="0" name="Object 25" descr="Blue tissue pape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19" y="1326"/>
                          <a:ext cx="2759" cy="573"/>
                        </a:xfrm>
                        <a:prstGeom prst="rect">
                          <a:avLst/>
                        </a:prstGeom>
                        <a:blipFill dpi="0" rotWithShape="1">
                          <a:blip r:embed="rId6"/>
                          <a:srcRect/>
                          <a:tile tx="0" ty="0" sx="100000" sy="100000" flip="none" algn="tl"/>
                        </a:blip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02429" name="Group 29">
            <a:extLst>
              <a:ext uri="{FF2B5EF4-FFF2-40B4-BE49-F238E27FC236}">
                <a16:creationId xmlns:a16="http://schemas.microsoft.com/office/drawing/2014/main" id="{ED672DA8-BDD5-4FC7-9463-170AB857E450}"/>
              </a:ext>
            </a:extLst>
          </p:cNvPr>
          <p:cNvGrpSpPr>
            <a:grpSpLocks/>
          </p:cNvGrpSpPr>
          <p:nvPr/>
        </p:nvGrpSpPr>
        <p:grpSpPr bwMode="auto">
          <a:xfrm>
            <a:off x="1485900" y="2514600"/>
            <a:ext cx="2286000" cy="971550"/>
            <a:chOff x="336" y="2064"/>
            <a:chExt cx="1920" cy="816"/>
          </a:xfrm>
        </p:grpSpPr>
        <p:sp>
          <p:nvSpPr>
            <p:cNvPr id="102403" name="Oval 3">
              <a:extLst>
                <a:ext uri="{FF2B5EF4-FFF2-40B4-BE49-F238E27FC236}">
                  <a16:creationId xmlns:a16="http://schemas.microsoft.com/office/drawing/2014/main" id="{56411612-2CEE-4DE6-BF22-8A311A8F3AD8}"/>
                </a:ext>
              </a:extLst>
            </p:cNvPr>
            <p:cNvSpPr>
              <a:spLocks noChangeArrowheads="1"/>
            </p:cNvSpPr>
            <p:nvPr/>
          </p:nvSpPr>
          <p:spPr bwMode="auto">
            <a:xfrm>
              <a:off x="336" y="2064"/>
              <a:ext cx="1920" cy="816"/>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pPr marL="257175" indent="-257175" algn="ctr">
                <a:defRPr/>
              </a:pPr>
              <a:r>
                <a:rPr lang="en-US" sz="2100" dirty="0">
                  <a:solidFill>
                    <a:srgbClr val="800000"/>
                  </a:solidFill>
                  <a:latin typeface=".VnBlack" pitchFamily="34" charset="0"/>
                </a:rPr>
                <a:t>A).             </a:t>
              </a:r>
            </a:p>
          </p:txBody>
        </p:sp>
        <p:graphicFrame>
          <p:nvGraphicFramePr>
            <p:cNvPr id="18460" name="Object 28">
              <a:extLst>
                <a:ext uri="{FF2B5EF4-FFF2-40B4-BE49-F238E27FC236}">
                  <a16:creationId xmlns:a16="http://schemas.microsoft.com/office/drawing/2014/main" id="{54E39E75-BB97-49A9-8910-8ACC095F6D9A}"/>
                </a:ext>
              </a:extLst>
            </p:cNvPr>
            <p:cNvGraphicFramePr>
              <a:graphicFrameLocks noChangeAspect="1"/>
            </p:cNvGraphicFramePr>
            <p:nvPr/>
          </p:nvGraphicFramePr>
          <p:xfrm>
            <a:off x="1056" y="2161"/>
            <a:ext cx="537" cy="671"/>
          </p:xfrm>
          <a:graphic>
            <a:graphicData uri="http://schemas.openxmlformats.org/presentationml/2006/ole">
              <mc:AlternateContent xmlns:mc="http://schemas.openxmlformats.org/markup-compatibility/2006">
                <mc:Choice xmlns:v="urn:schemas-microsoft-com:vml" Requires="v">
                  <p:oleObj name="Equation" r:id="rId11" imgW="355292" imgH="444114" progId="Equation.DSMT4">
                    <p:embed/>
                  </p:oleObj>
                </mc:Choice>
                <mc:Fallback>
                  <p:oleObj name="Equation" r:id="rId11" imgW="355292" imgH="444114" progId="Equation.DSMT4">
                    <p:embed/>
                    <p:pic>
                      <p:nvPicPr>
                        <p:cNvPr id="0" name="Object 2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56" y="2161"/>
                          <a:ext cx="537" cy="671"/>
                        </a:xfrm>
                        <a:prstGeom prst="rect">
                          <a:avLst/>
                        </a:prstGeom>
                        <a:solidFill>
                          <a:srgbClr val="FF99FF"/>
                        </a:solidFill>
                        <a:ln w="9525">
                          <a:solidFill>
                            <a:srgbClr val="DEDAD0"/>
                          </a:solidFill>
                          <a:miter lim="800000"/>
                          <a:headEnd/>
                          <a:tailEnd/>
                        </a:ln>
                      </p:spPr>
                    </p:pic>
                  </p:oleObj>
                </mc:Fallback>
              </mc:AlternateContent>
            </a:graphicData>
          </a:graphic>
        </p:graphicFrame>
      </p:grpSp>
      <p:pic>
        <p:nvPicPr>
          <p:cNvPr id="102430" name="Picture 30" descr="Picture4">
            <a:extLst>
              <a:ext uri="{FF2B5EF4-FFF2-40B4-BE49-F238E27FC236}">
                <a16:creationId xmlns:a16="http://schemas.microsoft.com/office/drawing/2014/main" id="{ED99C760-B107-47DF-AAD3-D1F07CE8720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766003">
            <a:off x="2571750" y="3371850"/>
            <a:ext cx="1433513"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1" name="AutoShape 31">
            <a:extLst>
              <a:ext uri="{FF2B5EF4-FFF2-40B4-BE49-F238E27FC236}">
                <a16:creationId xmlns:a16="http://schemas.microsoft.com/office/drawing/2014/main" id="{994B1931-216A-4E7A-82E7-9A6C98AD861F}"/>
              </a:ext>
            </a:extLst>
          </p:cNvPr>
          <p:cNvSpPr>
            <a:spLocks noChangeArrowheads="1"/>
          </p:cNvSpPr>
          <p:nvPr/>
        </p:nvSpPr>
        <p:spPr bwMode="auto">
          <a:xfrm>
            <a:off x="6915150" y="685800"/>
            <a:ext cx="342900" cy="285750"/>
          </a:xfrm>
          <a:prstGeom prst="star5">
            <a:avLst/>
          </a:prstGeom>
          <a:gradFill rotWithShape="1">
            <a:gsLst>
              <a:gs pos="0">
                <a:srgbClr val="FFFF00"/>
              </a:gs>
              <a:gs pos="100000">
                <a:srgbClr val="FF3300"/>
              </a:gs>
            </a:gsLst>
            <a:path path="shape">
              <a:fillToRect l="50000" t="50000" r="50000" b="5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cs typeface="Arial" charset="0"/>
            </a:endParaRPr>
          </a:p>
        </p:txBody>
      </p:sp>
      <p:sp>
        <p:nvSpPr>
          <p:cNvPr id="18457" name="AutoShape 25">
            <a:hlinkClick r:id="rId14" action="ppaction://hlinksldjump" highlightClick="1"/>
            <a:extLst>
              <a:ext uri="{FF2B5EF4-FFF2-40B4-BE49-F238E27FC236}">
                <a16:creationId xmlns:a16="http://schemas.microsoft.com/office/drawing/2014/main" id="{AE9E4541-8438-4680-A97E-FF64DE20ADD6}"/>
              </a:ext>
            </a:extLst>
          </p:cNvPr>
          <p:cNvSpPr>
            <a:spLocks noChangeArrowheads="1"/>
          </p:cNvSpPr>
          <p:nvPr/>
        </p:nvSpPr>
        <p:spPr bwMode="auto">
          <a:xfrm>
            <a:off x="7088982" y="4512469"/>
            <a:ext cx="578644" cy="321469"/>
          </a:xfrm>
          <a:prstGeom prst="actionButtonReturn">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31" name="AutoShape 4">
            <a:extLst>
              <a:ext uri="{FF2B5EF4-FFF2-40B4-BE49-F238E27FC236}">
                <a16:creationId xmlns:a16="http://schemas.microsoft.com/office/drawing/2014/main" id="{A87EC48D-FA78-4F62-99B3-5410CD1DF312}"/>
              </a:ext>
            </a:extLst>
          </p:cNvPr>
          <p:cNvSpPr>
            <a:spLocks noChangeArrowheads="1"/>
          </p:cNvSpPr>
          <p:nvPr/>
        </p:nvSpPr>
        <p:spPr bwMode="auto">
          <a:xfrm>
            <a:off x="5208984" y="1637110"/>
            <a:ext cx="3488531" cy="2486025"/>
          </a:xfrm>
          <a:prstGeom prst="star5">
            <a:avLst/>
          </a:prstGeom>
          <a:gradFill rotWithShape="1">
            <a:gsLst>
              <a:gs pos="0">
                <a:srgbClr val="FF00FF">
                  <a:gamma/>
                  <a:shade val="46275"/>
                  <a:invGamma/>
                </a:srgbClr>
              </a:gs>
              <a:gs pos="50000">
                <a:srgbClr val="FF00FF"/>
              </a:gs>
              <a:gs pos="100000">
                <a:srgbClr val="FF00FF">
                  <a:gamma/>
                  <a:shade val="46275"/>
                  <a:invGamma/>
                </a:srgbClr>
              </a:gs>
            </a:gsLst>
            <a:lin ang="5400000" scaled="1"/>
          </a:gra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en-US" sz="2100" dirty="0" err="1">
                <a:solidFill>
                  <a:srgbClr val="FFFF66"/>
                </a:solidFill>
                <a:latin typeface="Times New Roman" pitchFamily="18" charset="0"/>
                <a:cs typeface="Times New Roman" pitchFamily="18" charset="0"/>
              </a:rPr>
              <a:t>Phần</a:t>
            </a:r>
            <a:r>
              <a:rPr lang="en-US" sz="2100" dirty="0">
                <a:solidFill>
                  <a:srgbClr val="FFFF66"/>
                </a:solidFill>
                <a:latin typeface="Times New Roman" pitchFamily="18" charset="0"/>
                <a:cs typeface="Times New Roman" pitchFamily="18" charset="0"/>
              </a:rPr>
              <a:t> </a:t>
            </a:r>
            <a:r>
              <a:rPr lang="en-US" sz="2100" dirty="0" err="1">
                <a:solidFill>
                  <a:srgbClr val="FFFF66"/>
                </a:solidFill>
                <a:latin typeface="Times New Roman" pitchFamily="18" charset="0"/>
                <a:cs typeface="Times New Roman" pitchFamily="18" charset="0"/>
              </a:rPr>
              <a:t>quà</a:t>
            </a:r>
            <a:r>
              <a:rPr lang="en-US" sz="2100" dirty="0">
                <a:solidFill>
                  <a:srgbClr val="FFFF66"/>
                </a:solidFill>
                <a:latin typeface="Times New Roman" pitchFamily="18" charset="0"/>
                <a:cs typeface="Times New Roman" pitchFamily="18" charset="0"/>
              </a:rPr>
              <a:t> </a:t>
            </a:r>
            <a:r>
              <a:rPr lang="en-US" sz="2100" dirty="0" err="1">
                <a:solidFill>
                  <a:srgbClr val="FFFF66"/>
                </a:solidFill>
                <a:latin typeface="Times New Roman" pitchFamily="18" charset="0"/>
                <a:cs typeface="Times New Roman" pitchFamily="18" charset="0"/>
              </a:rPr>
              <a:t>là</a:t>
            </a:r>
            <a:r>
              <a:rPr lang="en-US" sz="2100" dirty="0">
                <a:solidFill>
                  <a:srgbClr val="FFFF66"/>
                </a:solidFill>
                <a:latin typeface="Times New Roman" pitchFamily="18" charset="0"/>
                <a:cs typeface="Times New Roman" pitchFamily="18" charset="0"/>
              </a:rPr>
              <a:t> </a:t>
            </a:r>
          </a:p>
          <a:p>
            <a:pPr algn="ctr">
              <a:defRPr/>
            </a:pPr>
            <a:r>
              <a:rPr lang="en-US" sz="2100" dirty="0">
                <a:solidFill>
                  <a:srgbClr val="FFFF66"/>
                </a:solidFill>
                <a:latin typeface="Times New Roman" pitchFamily="18" charset="0"/>
                <a:cs typeface="Times New Roman" pitchFamily="18" charset="0"/>
              </a:rPr>
              <a:t>1 </a:t>
            </a:r>
            <a:r>
              <a:rPr lang="en-US" sz="2100" dirty="0" err="1">
                <a:solidFill>
                  <a:srgbClr val="FFFF66"/>
                </a:solidFill>
                <a:latin typeface="Times New Roman" pitchFamily="18" charset="0"/>
                <a:cs typeface="Times New Roman" pitchFamily="18" charset="0"/>
              </a:rPr>
              <a:t>cây</a:t>
            </a:r>
            <a:r>
              <a:rPr lang="en-US" sz="2100" dirty="0">
                <a:solidFill>
                  <a:srgbClr val="FFFF66"/>
                </a:solidFill>
                <a:latin typeface="Times New Roman" pitchFamily="18" charset="0"/>
                <a:cs typeface="Times New Roman" pitchFamily="18" charset="0"/>
              </a:rPr>
              <a:t> </a:t>
            </a:r>
            <a:r>
              <a:rPr lang="en-US" sz="2100" dirty="0" err="1">
                <a:solidFill>
                  <a:srgbClr val="FFFF66"/>
                </a:solidFill>
                <a:latin typeface="Times New Roman" pitchFamily="18" charset="0"/>
                <a:cs typeface="Times New Roman" pitchFamily="18" charset="0"/>
              </a:rPr>
              <a:t>viết</a:t>
            </a:r>
            <a:r>
              <a:rPr lang="en-US" sz="2100" dirty="0">
                <a:solidFill>
                  <a:srgbClr val="FFFF66"/>
                </a:solidFill>
                <a:latin typeface="Times New Roman" pitchFamily="18" charset="0"/>
                <a:cs typeface="Times New Roman" pitchFamily="18" charset="0"/>
              </a:rPr>
              <a:t> </a:t>
            </a:r>
            <a:r>
              <a:rPr lang="en-US" sz="2100" dirty="0" err="1">
                <a:solidFill>
                  <a:srgbClr val="FFFF66"/>
                </a:solidFill>
                <a:latin typeface="Times New Roman" pitchFamily="18" charset="0"/>
                <a:cs typeface="Times New Roman" pitchFamily="18" charset="0"/>
              </a:rPr>
              <a:t>và</a:t>
            </a:r>
            <a:r>
              <a:rPr lang="en-US" sz="2100" dirty="0">
                <a:solidFill>
                  <a:srgbClr val="FFFF66"/>
                </a:solidFill>
                <a:latin typeface="Times New Roman" pitchFamily="18" charset="0"/>
                <a:cs typeface="Times New Roman" pitchFamily="18" charset="0"/>
              </a:rPr>
              <a:t> </a:t>
            </a:r>
          </a:p>
          <a:p>
            <a:pPr algn="ctr">
              <a:defRPr/>
            </a:pPr>
            <a:r>
              <a:rPr lang="en-US" sz="2100" dirty="0">
                <a:solidFill>
                  <a:srgbClr val="FFFF66"/>
                </a:solidFill>
                <a:latin typeface="Times New Roman" pitchFamily="18" charset="0"/>
                <a:cs typeface="Times New Roman" pitchFamily="18" charset="0"/>
              </a:rPr>
              <a:t>1 </a:t>
            </a:r>
            <a:r>
              <a:rPr lang="en-US" sz="2100" dirty="0" err="1">
                <a:solidFill>
                  <a:srgbClr val="FFFF66"/>
                </a:solidFill>
                <a:latin typeface="Times New Roman" pitchFamily="18" charset="0"/>
                <a:cs typeface="Times New Roman" pitchFamily="18" charset="0"/>
              </a:rPr>
              <a:t>quyển</a:t>
            </a:r>
            <a:r>
              <a:rPr lang="en-US" sz="2100" dirty="0">
                <a:solidFill>
                  <a:srgbClr val="FFFF66"/>
                </a:solidFill>
                <a:latin typeface="Times New Roman" pitchFamily="18" charset="0"/>
                <a:cs typeface="Times New Roman" pitchFamily="18" charset="0"/>
              </a:rPr>
              <a:t> </a:t>
            </a:r>
            <a:r>
              <a:rPr lang="en-US" sz="2100" dirty="0" err="1">
                <a:solidFill>
                  <a:srgbClr val="FFFF66"/>
                </a:solidFill>
                <a:latin typeface="Times New Roman" pitchFamily="18" charset="0"/>
                <a:cs typeface="Times New Roman" pitchFamily="18" charset="0"/>
              </a:rPr>
              <a:t>tập</a:t>
            </a:r>
            <a:endParaRPr lang="en-US" sz="2100" dirty="0">
              <a:solidFill>
                <a:srgbClr val="FFFF66"/>
              </a:solidFill>
              <a:latin typeface="Times New Roman" pitchFamily="18" charset="0"/>
              <a:cs typeface="Times New Roman"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repeatCount="indefinite" fill="hold" nodeType="withEffect">
                                  <p:stCondLst>
                                    <p:cond delay="0"/>
                                  </p:stCondLst>
                                  <p:childTnLst>
                                    <p:animRot by="21600000">
                                      <p:cBhvr>
                                        <p:cTn id="6" dur="2000" fill="hold"/>
                                        <p:tgtEl>
                                          <p:spTgt spid="102431"/>
                                        </p:tgtEl>
                                        <p:attrNameLst>
                                          <p:attrName>r</p:attrName>
                                        </p:attrNameLst>
                                      </p:cBhvr>
                                    </p:animRot>
                                  </p:childTnLst>
                                </p:cTn>
                              </p:par>
                              <p:par>
                                <p:cTn id="7" presetID="19" presetClass="entr" presetSubtype="10" repeatCount="2000" fill="hold" grpId="0" nodeType="withEffect">
                                  <p:stCondLst>
                                    <p:cond delay="0"/>
                                  </p:stCondLst>
                                  <p:childTnLst>
                                    <p:set>
                                      <p:cBhvr>
                                        <p:cTn id="8" dur="1" fill="hold">
                                          <p:stCondLst>
                                            <p:cond delay="0"/>
                                          </p:stCondLst>
                                        </p:cTn>
                                        <p:tgtEl>
                                          <p:spTgt spid="102404"/>
                                        </p:tgtEl>
                                        <p:attrNameLst>
                                          <p:attrName>style.visibility</p:attrName>
                                        </p:attrNameLst>
                                      </p:cBhvr>
                                      <p:to>
                                        <p:strVal val="visible"/>
                                      </p:to>
                                    </p:set>
                                    <p:anim calcmode="lin" valueType="num">
                                      <p:cBhvr>
                                        <p:cTn id="9" dur="5000" fill="hold"/>
                                        <p:tgtEl>
                                          <p:spTgt spid="102404"/>
                                        </p:tgtEl>
                                        <p:attrNameLst>
                                          <p:attrName>ppt_w</p:attrName>
                                        </p:attrNameLst>
                                      </p:cBhvr>
                                      <p:tavLst>
                                        <p:tav tm="0" fmla="#ppt_w*sin(2.5*pi*$)">
                                          <p:val>
                                            <p:fltVal val="0"/>
                                          </p:val>
                                        </p:tav>
                                        <p:tav tm="100000">
                                          <p:val>
                                            <p:fltVal val="1"/>
                                          </p:val>
                                        </p:tav>
                                      </p:tavLst>
                                    </p:anim>
                                    <p:anim calcmode="lin" valueType="num">
                                      <p:cBhvr>
                                        <p:cTn id="10" dur="5000" fill="hold"/>
                                        <p:tgtEl>
                                          <p:spTgt spid="10240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7"/>
                                            </p:cond>
                                          </p:stCondLst>
                                          <p:endCondLst>
                                            <p:cond evt="onStopAudio" delay="0">
                                              <p:tgtEl>
                                                <p:sldTgt/>
                                              </p:tgtEl>
                                            </p:cond>
                                          </p:endCondLst>
                                        </p:cTn>
                                        <p:tgtEl>
                                          <p:sndTgt r:embed="rId2" name="chimes.wav"/>
                                        </p:tgtEl>
                                      </p:cMediaNode>
                                    </p:audio>
                                  </p:subTnLst>
                                </p:cTn>
                              </p:par>
                              <p:par>
                                <p:cTn id="11" presetID="22" presetClass="entr" presetSubtype="1" fill="hold" nodeType="withEffect">
                                  <p:stCondLst>
                                    <p:cond delay="0"/>
                                  </p:stCondLst>
                                  <p:childTnLst>
                                    <p:set>
                                      <p:cBhvr>
                                        <p:cTn id="12" dur="1" fill="hold">
                                          <p:stCondLst>
                                            <p:cond delay="0"/>
                                          </p:stCondLst>
                                        </p:cTn>
                                        <p:tgtEl>
                                          <p:spTgt spid="102427"/>
                                        </p:tgtEl>
                                        <p:attrNameLst>
                                          <p:attrName>style.visibility</p:attrName>
                                        </p:attrNameLst>
                                      </p:cBhvr>
                                      <p:to>
                                        <p:strVal val="visible"/>
                                      </p:to>
                                    </p:set>
                                    <p:animEffect transition="in" filter="wipe(up)">
                                      <p:cBhvr>
                                        <p:cTn id="13" dur="500"/>
                                        <p:tgtEl>
                                          <p:spTgt spid="10242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102423"/>
                                        </p:tgtEl>
                                        <p:attrNameLst>
                                          <p:attrName>style.visibility</p:attrName>
                                        </p:attrNameLst>
                                      </p:cBhvr>
                                      <p:to>
                                        <p:strVal val="visible"/>
                                      </p:to>
                                    </p:set>
                                    <p:animEffect transition="in" filter="fade">
                                      <p:cBhvr>
                                        <p:cTn id="18" dur="1000"/>
                                        <p:tgtEl>
                                          <p:spTgt spid="102423"/>
                                        </p:tgtEl>
                                      </p:cBhvr>
                                    </p:animEffect>
                                  </p:childTnLst>
                                </p:cTn>
                              </p:par>
                            </p:childTnLst>
                          </p:cTn>
                        </p:par>
                        <p:par>
                          <p:cTn id="19" fill="hold" nodeType="afterGroup">
                            <p:stCondLst>
                              <p:cond delay="1000"/>
                            </p:stCondLst>
                            <p:childTnLst>
                              <p:par>
                                <p:cTn id="20" presetID="11" presetClass="entr" presetSubtype="0" fill="hold" grpId="0" nodeType="afterEffect">
                                  <p:stCondLst>
                                    <p:cond delay="0"/>
                                  </p:stCondLst>
                                  <p:childTnLst>
                                    <p:set>
                                      <p:cBhvr>
                                        <p:cTn id="21" dur="1000">
                                          <p:stCondLst>
                                            <p:cond delay="0"/>
                                          </p:stCondLst>
                                        </p:cTn>
                                        <p:tgtEl>
                                          <p:spTgt spid="102422"/>
                                        </p:tgtEl>
                                        <p:attrNameLst>
                                          <p:attrName>style.visibility</p:attrName>
                                        </p:attrNameLst>
                                      </p:cBhvr>
                                      <p:to>
                                        <p:strVal val="visible"/>
                                      </p:to>
                                    </p:set>
                                  </p:childTnLst>
                                  <p:subTnLst>
                                    <p:audio>
                                      <p:cMediaNode>
                                        <p:cTn display="0" masterRel="sameClick">
                                          <p:stCondLst>
                                            <p:cond evt="begin" delay="0">
                                              <p:tn val="20"/>
                                            </p:cond>
                                          </p:stCondLst>
                                          <p:endCondLst>
                                            <p:cond evt="onStopAudio" delay="0">
                                              <p:tgtEl>
                                                <p:sldTgt/>
                                              </p:tgtEl>
                                            </p:cond>
                                          </p:endCondLst>
                                        </p:cTn>
                                        <p:tgtEl>
                                          <p:sndTgt r:embed="rId3" name="click.wav"/>
                                        </p:tgtEl>
                                      </p:cMediaNode>
                                    </p:audio>
                                  </p:subTnLst>
                                </p:cTn>
                              </p:par>
                            </p:childTnLst>
                          </p:cTn>
                        </p:par>
                        <p:par>
                          <p:cTn id="22" fill="hold" nodeType="afterGroup">
                            <p:stCondLst>
                              <p:cond delay="2000"/>
                            </p:stCondLst>
                            <p:childTnLst>
                              <p:par>
                                <p:cTn id="23" presetID="11" presetClass="entr" presetSubtype="0" fill="hold" grpId="0" nodeType="afterEffect">
                                  <p:stCondLst>
                                    <p:cond delay="0"/>
                                  </p:stCondLst>
                                  <p:childTnLst>
                                    <p:set>
                                      <p:cBhvr>
                                        <p:cTn id="24" dur="1000">
                                          <p:stCondLst>
                                            <p:cond delay="0"/>
                                          </p:stCondLst>
                                        </p:cTn>
                                        <p:tgtEl>
                                          <p:spTgt spid="102421"/>
                                        </p:tgtEl>
                                        <p:attrNameLst>
                                          <p:attrName>style.visibility</p:attrName>
                                        </p:attrNameLst>
                                      </p:cBhvr>
                                      <p:to>
                                        <p:strVal val="visible"/>
                                      </p:to>
                                    </p:set>
                                  </p:childTnLst>
                                  <p:subTnLst>
                                    <p:audio>
                                      <p:cMediaNode>
                                        <p:cTn display="0" masterRel="sameClick">
                                          <p:stCondLst>
                                            <p:cond evt="begin" delay="0">
                                              <p:tn val="23"/>
                                            </p:cond>
                                          </p:stCondLst>
                                          <p:endCondLst>
                                            <p:cond evt="onStopAudio" delay="0">
                                              <p:tgtEl>
                                                <p:sldTgt/>
                                              </p:tgtEl>
                                            </p:cond>
                                          </p:endCondLst>
                                        </p:cTn>
                                        <p:tgtEl>
                                          <p:sndTgt r:embed="rId3" name="click.wav"/>
                                        </p:tgtEl>
                                      </p:cMediaNode>
                                    </p:audio>
                                  </p:subTnLst>
                                </p:cTn>
                              </p:par>
                            </p:childTnLst>
                          </p:cTn>
                        </p:par>
                        <p:par>
                          <p:cTn id="25" fill="hold" nodeType="afterGroup">
                            <p:stCondLst>
                              <p:cond delay="3000"/>
                            </p:stCondLst>
                            <p:childTnLst>
                              <p:par>
                                <p:cTn id="26" presetID="11" presetClass="entr" presetSubtype="0" fill="hold" grpId="0" nodeType="afterEffect">
                                  <p:stCondLst>
                                    <p:cond delay="0"/>
                                  </p:stCondLst>
                                  <p:childTnLst>
                                    <p:set>
                                      <p:cBhvr>
                                        <p:cTn id="27" dur="1000">
                                          <p:stCondLst>
                                            <p:cond delay="0"/>
                                          </p:stCondLst>
                                        </p:cTn>
                                        <p:tgtEl>
                                          <p:spTgt spid="102420"/>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3" name="click.wav"/>
                                        </p:tgtEl>
                                      </p:cMediaNode>
                                    </p:audio>
                                  </p:subTnLst>
                                </p:cTn>
                              </p:par>
                            </p:childTnLst>
                          </p:cTn>
                        </p:par>
                        <p:par>
                          <p:cTn id="28" fill="hold" nodeType="afterGroup">
                            <p:stCondLst>
                              <p:cond delay="4000"/>
                            </p:stCondLst>
                            <p:childTnLst>
                              <p:par>
                                <p:cTn id="29" presetID="11" presetClass="entr" presetSubtype="0" fill="hold" grpId="0" nodeType="afterEffect">
                                  <p:stCondLst>
                                    <p:cond delay="0"/>
                                  </p:stCondLst>
                                  <p:childTnLst>
                                    <p:set>
                                      <p:cBhvr>
                                        <p:cTn id="30" dur="1000">
                                          <p:stCondLst>
                                            <p:cond delay="0"/>
                                          </p:stCondLst>
                                        </p:cTn>
                                        <p:tgtEl>
                                          <p:spTgt spid="102419"/>
                                        </p:tgtEl>
                                        <p:attrNameLst>
                                          <p:attrName>style.visibility</p:attrName>
                                        </p:attrNameLst>
                                      </p:cBhvr>
                                      <p:to>
                                        <p:strVal val="visible"/>
                                      </p:to>
                                    </p:set>
                                  </p:childTnLst>
                                  <p:subTnLst>
                                    <p:audio>
                                      <p:cMediaNode>
                                        <p:cTn display="0" masterRel="sameClick">
                                          <p:stCondLst>
                                            <p:cond evt="begin" delay="0">
                                              <p:tn val="29"/>
                                            </p:cond>
                                          </p:stCondLst>
                                          <p:endCondLst>
                                            <p:cond evt="onStopAudio" delay="0">
                                              <p:tgtEl>
                                                <p:sldTgt/>
                                              </p:tgtEl>
                                            </p:cond>
                                          </p:endCondLst>
                                        </p:cTn>
                                        <p:tgtEl>
                                          <p:sndTgt r:embed="rId3" name="click.wav"/>
                                        </p:tgtEl>
                                      </p:cMediaNode>
                                    </p:audio>
                                  </p:subTnLst>
                                </p:cTn>
                              </p:par>
                            </p:childTnLst>
                          </p:cTn>
                        </p:par>
                        <p:par>
                          <p:cTn id="31" fill="hold" nodeType="afterGroup">
                            <p:stCondLst>
                              <p:cond delay="5000"/>
                            </p:stCondLst>
                            <p:childTnLst>
                              <p:par>
                                <p:cTn id="32" presetID="11" presetClass="entr" presetSubtype="0" fill="hold" grpId="0" nodeType="afterEffect">
                                  <p:stCondLst>
                                    <p:cond delay="0"/>
                                  </p:stCondLst>
                                  <p:childTnLst>
                                    <p:set>
                                      <p:cBhvr>
                                        <p:cTn id="33" dur="1000">
                                          <p:stCondLst>
                                            <p:cond delay="0"/>
                                          </p:stCondLst>
                                        </p:cTn>
                                        <p:tgtEl>
                                          <p:spTgt spid="102418"/>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3" name="click.wav"/>
                                        </p:tgtEl>
                                      </p:cMediaNode>
                                    </p:audio>
                                  </p:subTnLst>
                                </p:cTn>
                              </p:par>
                            </p:childTnLst>
                          </p:cTn>
                        </p:par>
                        <p:par>
                          <p:cTn id="34" fill="hold" nodeType="afterGroup">
                            <p:stCondLst>
                              <p:cond delay="6000"/>
                            </p:stCondLst>
                            <p:childTnLst>
                              <p:par>
                                <p:cTn id="35" presetID="11" presetClass="entr" presetSubtype="0" fill="hold" grpId="0" nodeType="afterEffect">
                                  <p:stCondLst>
                                    <p:cond delay="0"/>
                                  </p:stCondLst>
                                  <p:childTnLst>
                                    <p:set>
                                      <p:cBhvr>
                                        <p:cTn id="36" dur="1000">
                                          <p:stCondLst>
                                            <p:cond delay="0"/>
                                          </p:stCondLst>
                                        </p:cTn>
                                        <p:tgtEl>
                                          <p:spTgt spid="102407"/>
                                        </p:tgtEl>
                                        <p:attrNameLst>
                                          <p:attrName>style.visibility</p:attrName>
                                        </p:attrNameLst>
                                      </p:cBhvr>
                                      <p:to>
                                        <p:strVal val="visible"/>
                                      </p:to>
                                    </p:set>
                                  </p:childTnLst>
                                  <p:subTnLst>
                                    <p:audio>
                                      <p:cMediaNode>
                                        <p:cTn display="0" masterRel="sameClick">
                                          <p:stCondLst>
                                            <p:cond evt="begin" delay="0">
                                              <p:tn val="35"/>
                                            </p:cond>
                                          </p:stCondLst>
                                          <p:endCondLst>
                                            <p:cond evt="onStopAudio" delay="0">
                                              <p:tgtEl>
                                                <p:sldTgt/>
                                              </p:tgtEl>
                                            </p:cond>
                                          </p:endCondLst>
                                        </p:cTn>
                                        <p:tgtEl>
                                          <p:sndTgt r:embed="rId3" name="click.wav"/>
                                        </p:tgtEl>
                                      </p:cMediaNode>
                                    </p:audio>
                                  </p:subTnLst>
                                </p:cTn>
                              </p:par>
                            </p:childTnLst>
                          </p:cTn>
                        </p:par>
                        <p:par>
                          <p:cTn id="37" fill="hold" nodeType="afterGroup">
                            <p:stCondLst>
                              <p:cond delay="7000"/>
                            </p:stCondLst>
                            <p:childTnLst>
                              <p:par>
                                <p:cTn id="38" presetID="11" presetClass="entr" presetSubtype="0" fill="hold" grpId="0" nodeType="afterEffect">
                                  <p:stCondLst>
                                    <p:cond delay="0"/>
                                  </p:stCondLst>
                                  <p:childTnLst>
                                    <p:set>
                                      <p:cBhvr>
                                        <p:cTn id="39" dur="1000">
                                          <p:stCondLst>
                                            <p:cond delay="0"/>
                                          </p:stCondLst>
                                        </p:cTn>
                                        <p:tgtEl>
                                          <p:spTgt spid="102408"/>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3" name="click.wav"/>
                                        </p:tgtEl>
                                      </p:cMediaNode>
                                    </p:audio>
                                  </p:subTnLst>
                                </p:cTn>
                              </p:par>
                            </p:childTnLst>
                          </p:cTn>
                        </p:par>
                        <p:par>
                          <p:cTn id="40" fill="hold" nodeType="afterGroup">
                            <p:stCondLst>
                              <p:cond delay="8000"/>
                            </p:stCondLst>
                            <p:childTnLst>
                              <p:par>
                                <p:cTn id="41" presetID="11" presetClass="entr" presetSubtype="0" fill="hold" grpId="0" nodeType="afterEffect">
                                  <p:stCondLst>
                                    <p:cond delay="0"/>
                                  </p:stCondLst>
                                  <p:childTnLst>
                                    <p:set>
                                      <p:cBhvr>
                                        <p:cTn id="42" dur="1000">
                                          <p:stCondLst>
                                            <p:cond delay="0"/>
                                          </p:stCondLst>
                                        </p:cTn>
                                        <p:tgtEl>
                                          <p:spTgt spid="102409"/>
                                        </p:tgtEl>
                                        <p:attrNameLst>
                                          <p:attrName>style.visibility</p:attrName>
                                        </p:attrNameLst>
                                      </p:cBhvr>
                                      <p:to>
                                        <p:strVal val="visible"/>
                                      </p:to>
                                    </p:set>
                                  </p:childTnLst>
                                  <p:subTnLst>
                                    <p:audio>
                                      <p:cMediaNode>
                                        <p:cTn display="0" masterRel="sameClick">
                                          <p:stCondLst>
                                            <p:cond evt="begin" delay="0">
                                              <p:tn val="41"/>
                                            </p:cond>
                                          </p:stCondLst>
                                          <p:endCondLst>
                                            <p:cond evt="onStopAudio" delay="0">
                                              <p:tgtEl>
                                                <p:sldTgt/>
                                              </p:tgtEl>
                                            </p:cond>
                                          </p:endCondLst>
                                        </p:cTn>
                                        <p:tgtEl>
                                          <p:sndTgt r:embed="rId3" name="click.wav"/>
                                        </p:tgtEl>
                                      </p:cMediaNode>
                                    </p:audio>
                                  </p:subTnLst>
                                </p:cTn>
                              </p:par>
                            </p:childTnLst>
                          </p:cTn>
                        </p:par>
                        <p:par>
                          <p:cTn id="43" fill="hold" nodeType="afterGroup">
                            <p:stCondLst>
                              <p:cond delay="9000"/>
                            </p:stCondLst>
                            <p:childTnLst>
                              <p:par>
                                <p:cTn id="44" presetID="11" presetClass="entr" presetSubtype="0" fill="hold" grpId="0" nodeType="afterEffect">
                                  <p:stCondLst>
                                    <p:cond delay="0"/>
                                  </p:stCondLst>
                                  <p:childTnLst>
                                    <p:set>
                                      <p:cBhvr>
                                        <p:cTn id="45" dur="1000">
                                          <p:stCondLst>
                                            <p:cond delay="0"/>
                                          </p:stCondLst>
                                        </p:cTn>
                                        <p:tgtEl>
                                          <p:spTgt spid="102410"/>
                                        </p:tgtEl>
                                        <p:attrNameLst>
                                          <p:attrName>style.visibility</p:attrName>
                                        </p:attrNameLst>
                                      </p:cBhvr>
                                      <p:to>
                                        <p:strVal val="visible"/>
                                      </p:to>
                                    </p:set>
                                  </p:childTnLst>
                                  <p:subTnLst>
                                    <p:audio>
                                      <p:cMediaNode>
                                        <p:cTn display="0" masterRel="sameClick">
                                          <p:stCondLst>
                                            <p:cond evt="begin" delay="0">
                                              <p:tn val="44"/>
                                            </p:cond>
                                          </p:stCondLst>
                                          <p:endCondLst>
                                            <p:cond evt="onStopAudio" delay="0">
                                              <p:tgtEl>
                                                <p:sldTgt/>
                                              </p:tgtEl>
                                            </p:cond>
                                          </p:endCondLst>
                                        </p:cTn>
                                        <p:tgtEl>
                                          <p:sndTgt r:embed="rId3" name="click.wav"/>
                                        </p:tgtEl>
                                      </p:cMediaNode>
                                    </p:audio>
                                  </p:subTnLst>
                                </p:cTn>
                              </p:par>
                            </p:childTnLst>
                          </p:cTn>
                        </p:par>
                        <p:par>
                          <p:cTn id="46" fill="hold" nodeType="afterGroup">
                            <p:stCondLst>
                              <p:cond delay="10000"/>
                            </p:stCondLst>
                            <p:childTnLst>
                              <p:par>
                                <p:cTn id="47" presetID="11" presetClass="entr" presetSubtype="0" fill="hold" grpId="0" nodeType="afterEffect">
                                  <p:stCondLst>
                                    <p:cond delay="0"/>
                                  </p:stCondLst>
                                  <p:childTnLst>
                                    <p:set>
                                      <p:cBhvr>
                                        <p:cTn id="48" dur="1000">
                                          <p:stCondLst>
                                            <p:cond delay="0"/>
                                          </p:stCondLst>
                                        </p:cTn>
                                        <p:tgtEl>
                                          <p:spTgt spid="102411"/>
                                        </p:tgtEl>
                                        <p:attrNameLst>
                                          <p:attrName>style.visibility</p:attrName>
                                        </p:attrNameLst>
                                      </p:cBhvr>
                                      <p:to>
                                        <p:strVal val="visible"/>
                                      </p:to>
                                    </p:set>
                                  </p:childTnLst>
                                  <p:subTnLst>
                                    <p:audio>
                                      <p:cMediaNode>
                                        <p:cTn display="0" masterRel="sameClick">
                                          <p:stCondLst>
                                            <p:cond evt="begin" delay="0">
                                              <p:tn val="47"/>
                                            </p:cond>
                                          </p:stCondLst>
                                          <p:endCondLst>
                                            <p:cond evt="onStopAudio" delay="0">
                                              <p:tgtEl>
                                                <p:sldTgt/>
                                              </p:tgtEl>
                                            </p:cond>
                                          </p:endCondLst>
                                        </p:cTn>
                                        <p:tgtEl>
                                          <p:sndTgt r:embed="rId3" name="click.wav"/>
                                        </p:tgtEl>
                                      </p:cMediaNode>
                                    </p:audio>
                                  </p:subTnLst>
                                </p:cTn>
                              </p:par>
                            </p:childTnLst>
                          </p:cTn>
                        </p:par>
                        <p:par>
                          <p:cTn id="49" fill="hold" nodeType="afterGroup">
                            <p:stCondLst>
                              <p:cond delay="11000"/>
                            </p:stCondLst>
                            <p:childTnLst>
                              <p:par>
                                <p:cTn id="50" presetID="11" presetClass="entr" presetSubtype="0" fill="hold" grpId="0" nodeType="afterEffect">
                                  <p:stCondLst>
                                    <p:cond delay="0"/>
                                  </p:stCondLst>
                                  <p:childTnLst>
                                    <p:set>
                                      <p:cBhvr>
                                        <p:cTn id="51" dur="1000">
                                          <p:stCondLst>
                                            <p:cond delay="0"/>
                                          </p:stCondLst>
                                        </p:cTn>
                                        <p:tgtEl>
                                          <p:spTgt spid="102412"/>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3" name="click.wav"/>
                                        </p:tgtEl>
                                      </p:cMediaNode>
                                    </p:audio>
                                  </p:subTnLst>
                                </p:cTn>
                              </p:par>
                            </p:childTnLst>
                          </p:cTn>
                        </p:par>
                        <p:par>
                          <p:cTn id="52" fill="hold" nodeType="afterGroup">
                            <p:stCondLst>
                              <p:cond delay="12000"/>
                            </p:stCondLst>
                            <p:childTnLst>
                              <p:par>
                                <p:cTn id="53" presetID="11" presetClass="entr" presetSubtype="0" fill="hold" grpId="0" nodeType="afterEffect">
                                  <p:stCondLst>
                                    <p:cond delay="0"/>
                                  </p:stCondLst>
                                  <p:childTnLst>
                                    <p:set>
                                      <p:cBhvr>
                                        <p:cTn id="54" dur="1000">
                                          <p:stCondLst>
                                            <p:cond delay="0"/>
                                          </p:stCondLst>
                                        </p:cTn>
                                        <p:tgtEl>
                                          <p:spTgt spid="102413"/>
                                        </p:tgtEl>
                                        <p:attrNameLst>
                                          <p:attrName>style.visibility</p:attrName>
                                        </p:attrNameLst>
                                      </p:cBhvr>
                                      <p:to>
                                        <p:strVal val="visible"/>
                                      </p:to>
                                    </p:set>
                                  </p:childTnLst>
                                  <p:subTnLst>
                                    <p:audio>
                                      <p:cMediaNode>
                                        <p:cTn display="0" masterRel="sameClick">
                                          <p:stCondLst>
                                            <p:cond evt="begin" delay="0">
                                              <p:tn val="53"/>
                                            </p:cond>
                                          </p:stCondLst>
                                          <p:endCondLst>
                                            <p:cond evt="onStopAudio" delay="0">
                                              <p:tgtEl>
                                                <p:sldTgt/>
                                              </p:tgtEl>
                                            </p:cond>
                                          </p:endCondLst>
                                        </p:cTn>
                                        <p:tgtEl>
                                          <p:sndTgt r:embed="rId3" name="click.wav"/>
                                        </p:tgtEl>
                                      </p:cMediaNode>
                                    </p:audio>
                                  </p:subTnLst>
                                </p:cTn>
                              </p:par>
                            </p:childTnLst>
                          </p:cTn>
                        </p:par>
                        <p:par>
                          <p:cTn id="55" fill="hold" nodeType="afterGroup">
                            <p:stCondLst>
                              <p:cond delay="13000"/>
                            </p:stCondLst>
                            <p:childTnLst>
                              <p:par>
                                <p:cTn id="56" presetID="11" presetClass="entr" presetSubtype="0" fill="hold" grpId="0" nodeType="afterEffect">
                                  <p:stCondLst>
                                    <p:cond delay="0"/>
                                  </p:stCondLst>
                                  <p:childTnLst>
                                    <p:set>
                                      <p:cBhvr>
                                        <p:cTn id="57" dur="1000">
                                          <p:stCondLst>
                                            <p:cond delay="0"/>
                                          </p:stCondLst>
                                        </p:cTn>
                                        <p:tgtEl>
                                          <p:spTgt spid="102414"/>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3" name="click.wav"/>
                                        </p:tgtEl>
                                      </p:cMediaNode>
                                    </p:audio>
                                  </p:subTnLst>
                                </p:cTn>
                              </p:par>
                            </p:childTnLst>
                          </p:cTn>
                        </p:par>
                        <p:par>
                          <p:cTn id="58" fill="hold" nodeType="afterGroup">
                            <p:stCondLst>
                              <p:cond delay="14000"/>
                            </p:stCondLst>
                            <p:childTnLst>
                              <p:par>
                                <p:cTn id="59" presetID="11" presetClass="entr" presetSubtype="0" fill="hold" grpId="0" nodeType="afterEffect">
                                  <p:stCondLst>
                                    <p:cond delay="0"/>
                                  </p:stCondLst>
                                  <p:childTnLst>
                                    <p:set>
                                      <p:cBhvr>
                                        <p:cTn id="60" dur="1000">
                                          <p:stCondLst>
                                            <p:cond delay="0"/>
                                          </p:stCondLst>
                                        </p:cTn>
                                        <p:tgtEl>
                                          <p:spTgt spid="102415"/>
                                        </p:tgtEl>
                                        <p:attrNameLst>
                                          <p:attrName>style.visibility</p:attrName>
                                        </p:attrNameLst>
                                      </p:cBhvr>
                                      <p:to>
                                        <p:strVal val="visible"/>
                                      </p:to>
                                    </p:set>
                                  </p:childTnLst>
                                  <p:subTnLst>
                                    <p:audio>
                                      <p:cMediaNode>
                                        <p:cTn display="0" masterRel="sameClick">
                                          <p:stCondLst>
                                            <p:cond evt="begin" delay="0">
                                              <p:tn val="59"/>
                                            </p:cond>
                                          </p:stCondLst>
                                          <p:endCondLst>
                                            <p:cond evt="onStopAudio" delay="0">
                                              <p:tgtEl>
                                                <p:sldTgt/>
                                              </p:tgtEl>
                                            </p:cond>
                                          </p:endCondLst>
                                        </p:cTn>
                                        <p:tgtEl>
                                          <p:sndTgt r:embed="rId3" name="click.wav"/>
                                        </p:tgtEl>
                                      </p:cMediaNode>
                                    </p:audio>
                                  </p:subTnLst>
                                </p:cTn>
                              </p:par>
                            </p:childTnLst>
                          </p:cTn>
                        </p:par>
                        <p:par>
                          <p:cTn id="61" fill="hold" nodeType="afterGroup">
                            <p:stCondLst>
                              <p:cond delay="15000"/>
                            </p:stCondLst>
                            <p:childTnLst>
                              <p:par>
                                <p:cTn id="62" presetID="11" presetClass="entr" presetSubtype="0" fill="hold" grpId="0" nodeType="afterEffect">
                                  <p:stCondLst>
                                    <p:cond delay="0"/>
                                  </p:stCondLst>
                                  <p:childTnLst>
                                    <p:set>
                                      <p:cBhvr>
                                        <p:cTn id="63" dur="1000">
                                          <p:stCondLst>
                                            <p:cond delay="0"/>
                                          </p:stCondLst>
                                        </p:cTn>
                                        <p:tgtEl>
                                          <p:spTgt spid="102416"/>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3" name="click.wav"/>
                                        </p:tgtEl>
                                      </p:cMediaNode>
                                    </p:audio>
                                  </p:subTnLst>
                                </p:cTn>
                              </p:par>
                            </p:childTnLst>
                          </p:cTn>
                        </p:par>
                        <p:par>
                          <p:cTn id="64" fill="hold" nodeType="afterGroup">
                            <p:stCondLst>
                              <p:cond delay="16000"/>
                            </p:stCondLst>
                            <p:childTnLst>
                              <p:par>
                                <p:cTn id="65" presetID="2" presetClass="entr" presetSubtype="4" fill="hold" grpId="0" nodeType="afterEffect">
                                  <p:stCondLst>
                                    <p:cond delay="0"/>
                                  </p:stCondLst>
                                  <p:childTnLst>
                                    <p:set>
                                      <p:cBhvr>
                                        <p:cTn id="66" dur="1" fill="hold">
                                          <p:stCondLst>
                                            <p:cond delay="0"/>
                                          </p:stCondLst>
                                        </p:cTn>
                                        <p:tgtEl>
                                          <p:spTgt spid="102417"/>
                                        </p:tgtEl>
                                        <p:attrNameLst>
                                          <p:attrName>style.visibility</p:attrName>
                                        </p:attrNameLst>
                                      </p:cBhvr>
                                      <p:to>
                                        <p:strVal val="visible"/>
                                      </p:to>
                                    </p:set>
                                    <p:anim calcmode="lin" valueType="num">
                                      <p:cBhvr additive="base">
                                        <p:cTn id="67" dur="500" fill="hold"/>
                                        <p:tgtEl>
                                          <p:spTgt spid="102417"/>
                                        </p:tgtEl>
                                        <p:attrNameLst>
                                          <p:attrName>ppt_x</p:attrName>
                                        </p:attrNameLst>
                                      </p:cBhvr>
                                      <p:tavLst>
                                        <p:tav tm="0">
                                          <p:val>
                                            <p:strVal val="#ppt_x"/>
                                          </p:val>
                                        </p:tav>
                                        <p:tav tm="100000">
                                          <p:val>
                                            <p:strVal val="#ppt_x"/>
                                          </p:val>
                                        </p:tav>
                                      </p:tavLst>
                                    </p:anim>
                                    <p:anim calcmode="lin" valueType="num">
                                      <p:cBhvr additive="base">
                                        <p:cTn id="68" dur="500" fill="hold"/>
                                        <p:tgtEl>
                                          <p:spTgt spid="10241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65"/>
                                            </p:cond>
                                          </p:stCondLst>
                                          <p:endCondLst>
                                            <p:cond evt="onStopAudio" delay="0">
                                              <p:tgtEl>
                                                <p:sldTgt/>
                                              </p:tgtEl>
                                            </p:cond>
                                          </p:endCondLst>
                                        </p:cTn>
                                        <p:tgtEl>
                                          <p:sndTgt r:embed="rId4" name="chimes.wav"/>
                                        </p:tgtEl>
                                      </p:cMediaNode>
                                    </p:audio>
                                  </p:subTnLst>
                                </p:cTn>
                              </p:par>
                            </p:childTnLst>
                          </p:cTn>
                        </p:par>
                        <p:par>
                          <p:cTn id="69" fill="hold" nodeType="afterGroup">
                            <p:stCondLst>
                              <p:cond delay="16500"/>
                            </p:stCondLst>
                            <p:childTnLst>
                              <p:par>
                                <p:cTn id="70" presetID="2" presetClass="exit" presetSubtype="4" fill="hold" nodeType="afterEffect">
                                  <p:stCondLst>
                                    <p:cond delay="0"/>
                                  </p:stCondLst>
                                  <p:childTnLst>
                                    <p:anim calcmode="lin" valueType="num">
                                      <p:cBhvr additive="base">
                                        <p:cTn id="71" dur="500"/>
                                        <p:tgtEl>
                                          <p:spTgt spid="102423"/>
                                        </p:tgtEl>
                                        <p:attrNameLst>
                                          <p:attrName>ppt_x</p:attrName>
                                        </p:attrNameLst>
                                      </p:cBhvr>
                                      <p:tavLst>
                                        <p:tav tm="0">
                                          <p:val>
                                            <p:strVal val="ppt_x"/>
                                          </p:val>
                                        </p:tav>
                                        <p:tav tm="100000">
                                          <p:val>
                                            <p:strVal val="ppt_x"/>
                                          </p:val>
                                        </p:tav>
                                      </p:tavLst>
                                    </p:anim>
                                    <p:anim calcmode="lin" valueType="num">
                                      <p:cBhvr additive="base">
                                        <p:cTn id="72" dur="500"/>
                                        <p:tgtEl>
                                          <p:spTgt spid="102423"/>
                                        </p:tgtEl>
                                        <p:attrNameLst>
                                          <p:attrName>ppt_y</p:attrName>
                                        </p:attrNameLst>
                                      </p:cBhvr>
                                      <p:tavLst>
                                        <p:tav tm="0">
                                          <p:val>
                                            <p:strVal val="ppt_y"/>
                                          </p:val>
                                        </p:tav>
                                        <p:tav tm="100000">
                                          <p:val>
                                            <p:strVal val="1+ppt_h/2"/>
                                          </p:val>
                                        </p:tav>
                                      </p:tavLst>
                                    </p:anim>
                                    <p:set>
                                      <p:cBhvr>
                                        <p:cTn id="73" dur="1" fill="hold">
                                          <p:stCondLst>
                                            <p:cond delay="499"/>
                                          </p:stCondLst>
                                        </p:cTn>
                                        <p:tgtEl>
                                          <p:spTgt spid="102423"/>
                                        </p:tgtEl>
                                        <p:attrNameLst>
                                          <p:attrName>style.visibility</p:attrName>
                                        </p:attrNameLst>
                                      </p:cBhvr>
                                      <p:to>
                                        <p:strVal val="hidden"/>
                                      </p:to>
                                    </p:set>
                                  </p:childTnLst>
                                </p:cTn>
                              </p:par>
                            </p:childTnLst>
                          </p:cTn>
                        </p:par>
                      </p:childTnLst>
                    </p:cTn>
                  </p:par>
                  <p:par>
                    <p:cTn id="74" fill="hold" nodeType="clickPar">
                      <p:stCondLst>
                        <p:cond delay="indefinite"/>
                      </p:stCondLst>
                      <p:childTnLst>
                        <p:par>
                          <p:cTn id="75" fill="hold" nodeType="withGroup">
                            <p:stCondLst>
                              <p:cond delay="0"/>
                            </p:stCondLst>
                            <p:childTnLst>
                              <p:par>
                                <p:cTn id="76" presetID="0" presetClass="path" presetSubtype="0" accel="50000" decel="50000" fill="hold" grpId="1" nodeType="clickEffect">
                                  <p:stCondLst>
                                    <p:cond delay="0"/>
                                  </p:stCondLst>
                                  <p:childTnLst>
                                    <p:animMotion origin="layout" path="M 0.08039 -0.16226 C 0.08073 -0.15601 0.08195 -0.15 0.08108 -0.14213 C 0.08108 -0.13657 0.07813 -0.12245 0.07813 -0.12222 C 0.08108 -0.11018 0.07986 -0.12106 0.07657 -0.10463 C 0.07032 -0.07268 0.07691 -0.0905 0.06893 -0.0706 C 0.06042 -0.04004 0.06598 -0.06088 0.05139 -0.0081 C 0.04827 0.00209 0.04323 0.0125 0.04028 0.02269 C 0.0382 0.03195 0.03907 0.04144 0.03646 0.05116 C 0.03282 0.06204 0.02118 0.08496 0.01632 0.09607 C 0.01459 0.10139 0.01355 0.10787 0.01094 0.11274 C 0.00851 0.11922 0.00209 0.13218 0.00226 0.13218 C 0.00018 0.13912 -0.00052 0.1463 -0.00416 0.15371 C -0.00711 0.16042 -0.01371 0.17061 -0.01649 0.17778 C -0.02274 0.19584 -0.02239 0.1963 -0.0335 0.21575 C -0.03489 0.21875 -0.03715 0.222 -0.03802 0.22524 C -0.03854 0.22778 -0.0375 0.23033 -0.03871 0.23334 C -0.05069 0.25301 -0.06389 0.27176 -0.07621 0.29144 C -0.07569 0.275 -0.07083 0.26922 -0.06302 0.25255 C -0.06198 0.24885 -0.06024 0.24584 -0.05902 0.24306 C -0.05764 0.24028 -0.05468 0.23426 -0.05434 0.23496 C -0.05329 0.22894 -0.05295 0.22431 -0.05104 0.21852 C -0.04583 0.20556 -0.0368 0.19607 -0.03819 0.18542 " pathEditMode="relative" rAng="7936266" ptsTypes="fffffffffffffffffffffA">
                                      <p:cBhvr>
                                        <p:cTn id="77" dur="2000" fill="hold"/>
                                        <p:tgtEl>
                                          <p:spTgt spid="102404"/>
                                        </p:tgtEl>
                                        <p:attrNameLst>
                                          <p:attrName>ppt_x</p:attrName>
                                          <p:attrName>ppt_y</p:attrName>
                                        </p:attrNameLst>
                                      </p:cBhvr>
                                      <p:rCtr x="-7830" y="22685"/>
                                    </p:animMotion>
                                  </p:childTnLst>
                                </p:cTn>
                              </p:par>
                            </p:childTnLst>
                          </p:cTn>
                        </p:par>
                        <p:par>
                          <p:cTn id="78" fill="hold" nodeType="afterGroup">
                            <p:stCondLst>
                              <p:cond delay="2000"/>
                            </p:stCondLst>
                            <p:childTnLst>
                              <p:par>
                                <p:cTn id="79" presetID="53" presetClass="entr" presetSubtype="0" fill="hold" grpId="2" nodeType="afterEffect">
                                  <p:stCondLst>
                                    <p:cond delay="0"/>
                                  </p:stCondLst>
                                  <p:childTnLst>
                                    <p:set>
                                      <p:cBhvr>
                                        <p:cTn id="80" dur="1" fill="hold">
                                          <p:stCondLst>
                                            <p:cond delay="0"/>
                                          </p:stCondLst>
                                        </p:cTn>
                                        <p:tgtEl>
                                          <p:spTgt spid="102404"/>
                                        </p:tgtEl>
                                        <p:attrNameLst>
                                          <p:attrName>style.visibility</p:attrName>
                                        </p:attrNameLst>
                                      </p:cBhvr>
                                      <p:to>
                                        <p:strVal val="visible"/>
                                      </p:to>
                                    </p:set>
                                    <p:anim calcmode="lin" valueType="num">
                                      <p:cBhvr>
                                        <p:cTn id="81" dur="500" fill="hold"/>
                                        <p:tgtEl>
                                          <p:spTgt spid="102404"/>
                                        </p:tgtEl>
                                        <p:attrNameLst>
                                          <p:attrName>ppt_w</p:attrName>
                                        </p:attrNameLst>
                                      </p:cBhvr>
                                      <p:tavLst>
                                        <p:tav tm="0">
                                          <p:val>
                                            <p:fltVal val="0"/>
                                          </p:val>
                                        </p:tav>
                                        <p:tav tm="100000">
                                          <p:val>
                                            <p:strVal val="#ppt_w"/>
                                          </p:val>
                                        </p:tav>
                                      </p:tavLst>
                                    </p:anim>
                                    <p:anim calcmode="lin" valueType="num">
                                      <p:cBhvr>
                                        <p:cTn id="82" dur="500" fill="hold"/>
                                        <p:tgtEl>
                                          <p:spTgt spid="102404"/>
                                        </p:tgtEl>
                                        <p:attrNameLst>
                                          <p:attrName>ppt_h</p:attrName>
                                        </p:attrNameLst>
                                      </p:cBhvr>
                                      <p:tavLst>
                                        <p:tav tm="0">
                                          <p:val>
                                            <p:fltVal val="0"/>
                                          </p:val>
                                        </p:tav>
                                        <p:tav tm="100000">
                                          <p:val>
                                            <p:strVal val="#ppt_h"/>
                                          </p:val>
                                        </p:tav>
                                      </p:tavLst>
                                    </p:anim>
                                    <p:animEffect transition="in" filter="fade">
                                      <p:cBhvr>
                                        <p:cTn id="83" dur="500"/>
                                        <p:tgtEl>
                                          <p:spTgt spid="102404"/>
                                        </p:tgtEl>
                                      </p:cBhvr>
                                    </p:animEffect>
                                  </p:childTnLst>
                                </p:cTn>
                              </p:par>
                            </p:childTnLst>
                          </p:cTn>
                        </p:par>
                        <p:par>
                          <p:cTn id="84" fill="hold" nodeType="afterGroup">
                            <p:stCondLst>
                              <p:cond delay="2500"/>
                            </p:stCondLst>
                            <p:childTnLst>
                              <p:par>
                                <p:cTn id="85" presetID="34" presetClass="entr" presetSubtype="0" fill="hold" nodeType="afterEffect">
                                  <p:stCondLst>
                                    <p:cond delay="0"/>
                                  </p:stCondLst>
                                  <p:childTnLst>
                                    <p:set>
                                      <p:cBhvr>
                                        <p:cTn id="86" dur="1" fill="hold">
                                          <p:stCondLst>
                                            <p:cond delay="0"/>
                                          </p:stCondLst>
                                        </p:cTn>
                                        <p:tgtEl>
                                          <p:spTgt spid="102430"/>
                                        </p:tgtEl>
                                        <p:attrNameLst>
                                          <p:attrName>style.visibility</p:attrName>
                                        </p:attrNameLst>
                                      </p:cBhvr>
                                      <p:to>
                                        <p:strVal val="visible"/>
                                      </p:to>
                                    </p:set>
                                    <p:anim from="(-#ppt_w/2)" to="(#ppt_x)" calcmode="lin" valueType="num">
                                      <p:cBhvr>
                                        <p:cTn id="87" dur="600" fill="hold">
                                          <p:stCondLst>
                                            <p:cond delay="0"/>
                                          </p:stCondLst>
                                        </p:cTn>
                                        <p:tgtEl>
                                          <p:spTgt spid="102430"/>
                                        </p:tgtEl>
                                        <p:attrNameLst>
                                          <p:attrName>ppt_x</p:attrName>
                                        </p:attrNameLst>
                                      </p:cBhvr>
                                    </p:anim>
                                    <p:anim from="0" to="-1.0" calcmode="lin" valueType="num">
                                      <p:cBhvr>
                                        <p:cTn id="88" dur="200" decel="50000" autoRev="1" fill="hold">
                                          <p:stCondLst>
                                            <p:cond delay="600"/>
                                          </p:stCondLst>
                                        </p:cTn>
                                        <p:tgtEl>
                                          <p:spTgt spid="102430"/>
                                        </p:tgtEl>
                                        <p:attrNameLst>
                                          <p:attrName>xshear</p:attrName>
                                        </p:attrNameLst>
                                      </p:cBhvr>
                                    </p:anim>
                                    <p:animScale>
                                      <p:cBhvr>
                                        <p:cTn id="89" dur="200" decel="100000" autoRev="1" fill="hold">
                                          <p:stCondLst>
                                            <p:cond delay="600"/>
                                          </p:stCondLst>
                                        </p:cTn>
                                        <p:tgtEl>
                                          <p:spTgt spid="102430"/>
                                        </p:tgtEl>
                                      </p:cBhvr>
                                      <p:from x="100000" y="100000"/>
                                      <p:to x="80000" y="100000"/>
                                    </p:animScale>
                                    <p:anim by="(#ppt_h/3+#ppt_w*0.1)" calcmode="lin" valueType="num">
                                      <p:cBhvr additive="sum">
                                        <p:cTn id="90" dur="200" decel="100000" autoRev="1" fill="hold">
                                          <p:stCondLst>
                                            <p:cond delay="600"/>
                                          </p:stCondLst>
                                        </p:cTn>
                                        <p:tgtEl>
                                          <p:spTgt spid="102430"/>
                                        </p:tgtEl>
                                        <p:attrNameLst>
                                          <p:attrName>ppt_x</p:attrName>
                                        </p:attrNameLst>
                                      </p:cBhvr>
                                    </p:anim>
                                  </p:childTnLst>
                                </p:cTn>
                              </p:par>
                            </p:childTnLst>
                          </p:cTn>
                        </p:par>
                        <p:par>
                          <p:cTn id="91" fill="hold" nodeType="afterGroup">
                            <p:stCondLst>
                              <p:cond delay="3500"/>
                            </p:stCondLst>
                            <p:childTnLst>
                              <p:par>
                                <p:cTn id="92" presetID="34" presetClass="entr" presetSubtype="0" fill="hold" nodeType="afterEffect">
                                  <p:stCondLst>
                                    <p:cond delay="0"/>
                                  </p:stCondLst>
                                  <p:childTnLst>
                                    <p:set>
                                      <p:cBhvr>
                                        <p:cTn id="93" dur="1" fill="hold">
                                          <p:stCondLst>
                                            <p:cond delay="0"/>
                                          </p:stCondLst>
                                        </p:cTn>
                                        <p:tgtEl>
                                          <p:spTgt spid="102429"/>
                                        </p:tgtEl>
                                        <p:attrNameLst>
                                          <p:attrName>style.visibility</p:attrName>
                                        </p:attrNameLst>
                                      </p:cBhvr>
                                      <p:to>
                                        <p:strVal val="visible"/>
                                      </p:to>
                                    </p:set>
                                    <p:anim from="(-#ppt_w/2)" to="(#ppt_x)" calcmode="lin" valueType="num">
                                      <p:cBhvr>
                                        <p:cTn id="94" dur="600" fill="hold">
                                          <p:stCondLst>
                                            <p:cond delay="0"/>
                                          </p:stCondLst>
                                        </p:cTn>
                                        <p:tgtEl>
                                          <p:spTgt spid="102429"/>
                                        </p:tgtEl>
                                        <p:attrNameLst>
                                          <p:attrName>ppt_x</p:attrName>
                                        </p:attrNameLst>
                                      </p:cBhvr>
                                    </p:anim>
                                    <p:anim from="0" to="-1.0" calcmode="lin" valueType="num">
                                      <p:cBhvr>
                                        <p:cTn id="95" dur="200" decel="50000" autoRev="1" fill="hold">
                                          <p:stCondLst>
                                            <p:cond delay="600"/>
                                          </p:stCondLst>
                                        </p:cTn>
                                        <p:tgtEl>
                                          <p:spTgt spid="102429"/>
                                        </p:tgtEl>
                                        <p:attrNameLst>
                                          <p:attrName>xshear</p:attrName>
                                        </p:attrNameLst>
                                      </p:cBhvr>
                                    </p:anim>
                                    <p:animScale>
                                      <p:cBhvr>
                                        <p:cTn id="96" dur="200" decel="100000" autoRev="1" fill="hold">
                                          <p:stCondLst>
                                            <p:cond delay="600"/>
                                          </p:stCondLst>
                                        </p:cTn>
                                        <p:tgtEl>
                                          <p:spTgt spid="102429"/>
                                        </p:tgtEl>
                                      </p:cBhvr>
                                      <p:from x="100000" y="100000"/>
                                      <p:to x="80000" y="100000"/>
                                    </p:animScale>
                                    <p:anim by="(#ppt_h/3+#ppt_w*0.1)" calcmode="lin" valueType="num">
                                      <p:cBhvr additive="sum">
                                        <p:cTn id="97" dur="200" decel="100000" autoRev="1" fill="hold">
                                          <p:stCondLst>
                                            <p:cond delay="600"/>
                                          </p:stCondLst>
                                        </p:cTn>
                                        <p:tgtEl>
                                          <p:spTgt spid="10242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8" restart="whenNotActive" fill="hold" evtFilter="cancelBubble" nodeType="interactiveSeq">
                <p:stCondLst>
                  <p:cond evt="onClick" delay="0">
                    <p:tgtEl>
                      <p:spTgt spid="102404"/>
                    </p:tgtEl>
                  </p:cond>
                </p:stCondLst>
                <p:endSync evt="end" delay="0">
                  <p:rtn val="all"/>
                </p:endSync>
                <p:childTnLst>
                  <p:par>
                    <p:cTn id="99" fill="hold" nodeType="clickPar">
                      <p:stCondLst>
                        <p:cond delay="0"/>
                      </p:stCondLst>
                      <p:childTnLst>
                        <p:par>
                          <p:cTn id="100" fill="hold" nodeType="withGroup">
                            <p:stCondLst>
                              <p:cond delay="0"/>
                            </p:stCondLst>
                            <p:childTnLst>
                              <p:par>
                                <p:cTn id="101" presetID="19" presetClass="entr" presetSubtype="10" repeatCount="2000" fill="hold" grpId="0" nodeType="with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5000" fill="hold"/>
                                        <p:tgtEl>
                                          <p:spTgt spid="31"/>
                                        </p:tgtEl>
                                        <p:attrNameLst>
                                          <p:attrName>ppt_w</p:attrName>
                                        </p:attrNameLst>
                                      </p:cBhvr>
                                      <p:tavLst>
                                        <p:tav tm="0" fmla="#ppt_w*sin(2.5*pi*$)">
                                          <p:val>
                                            <p:fltVal val="0"/>
                                          </p:val>
                                        </p:tav>
                                        <p:tav tm="100000">
                                          <p:val>
                                            <p:fltVal val="1"/>
                                          </p:val>
                                        </p:tav>
                                      </p:tavLst>
                                    </p:anim>
                                    <p:anim calcmode="lin" valueType="num">
                                      <p:cBhvr>
                                        <p:cTn id="104" dur="5000" fill="hold"/>
                                        <p:tgtEl>
                                          <p:spTgt spid="31"/>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01"/>
                                            </p:cond>
                                          </p:stCondLst>
                                          <p:endCondLst>
                                            <p:cond evt="onStopAudio" delay="0">
                                              <p:tgtEl>
                                                <p:sldTgt/>
                                              </p:tgtEl>
                                            </p:cond>
                                          </p:endCondLst>
                                        </p:cTn>
                                        <p:tgtEl>
                                          <p:sndTgt r:embed="rId2" name="chimes.wav"/>
                                        </p:tgtEl>
                                      </p:cMediaNode>
                                    </p:audio>
                                  </p:subTnLst>
                                </p:cTn>
                              </p:par>
                              <p:par>
                                <p:cTn id="105" presetID="0" presetClass="path" presetSubtype="0" accel="50000" decel="50000" fill="hold" grpId="1" nodeType="withEffect">
                                  <p:stCondLst>
                                    <p:cond delay="0"/>
                                  </p:stCondLst>
                                  <p:childTnLst>
                                    <p:animMotion origin="layout" path="M 0.07743 -0.17223 C 0.07795 -0.16574 0.07916 -0.15988 0.0783 -0.15216 C 0.0783 -0.14661 0.07534 -0.13241 0.07534 -0.1321 C 0.07847 -0.12007 0.07708 -0.13087 0.07378 -0.11451 C 0.06771 -0.08241 0.07413 -0.10031 0.06632 -0.08056 C 0.05781 -0.05 0.06336 -0.07068 0.04896 -0.0176 C 0.04566 -0.00741 0.0408 0.00308 0.03784 0.01327 C 0.03576 0.02284 0.0368 0.03179 0.03402 0.04166 C 0.03055 0.05247 0.01892 0.07531 0.01423 0.08642 C 0.01232 0.09197 0.01128 0.09814 0.00868 0.10339 C 0.00642 0.10987 3.33333E-6 0.12284 0.00017 0.12253 C -0.00209 0.12993 -0.00261 0.13672 -0.00625 0.14444 C -0.0092 0.15123 -0.0158 0.16142 -0.01858 0.16882 C -0.02483 0.18703 -0.02448 0.18703 -0.03559 0.20679 C -0.03681 0.20987 -0.03907 0.21296 -0.03993 0.21635 C -0.04045 0.21882 -0.03941 0.22129 -0.04063 0.22438 C -0.05261 0.24413 -0.06563 0.26327 -0.07795 0.28271 C -0.07761 0.26635 -0.07275 0.26018 -0.06493 0.24352 C -0.06372 0.24012 -0.06216 0.23734 -0.06094 0.23426 C -0.05955 0.23148 -0.0566 0.22531 -0.05625 0.22592 C -0.05521 0.22006 -0.05486 0.21574 -0.05295 0.20956 C -0.04792 0.1966 -0.03889 0.18703 -0.04028 0.17654 " pathEditMode="relative" rAng="7920000" ptsTypes="AAAAAAAAAAAAAAAAAAAAAA">
                                      <p:cBhvr>
                                        <p:cTn id="106" dur="2000" fill="hold"/>
                                        <p:tgtEl>
                                          <p:spTgt spid="31"/>
                                        </p:tgtEl>
                                        <p:attrNameLst>
                                          <p:attrName>ppt_x</p:attrName>
                                          <p:attrName>ppt_y</p:attrName>
                                        </p:attrNameLst>
                                      </p:cBhvr>
                                      <p:rCtr x="-7552" y="23086"/>
                                    </p:animMotion>
                                  </p:childTnLst>
                                </p:cTn>
                              </p:par>
                            </p:childTnLst>
                          </p:cTn>
                        </p:par>
                        <p:par>
                          <p:cTn id="107" fill="hold" nodeType="afterGroup">
                            <p:stCondLst>
                              <p:cond delay="10000"/>
                            </p:stCondLst>
                            <p:childTnLst>
                              <p:par>
                                <p:cTn id="108" presetID="53" presetClass="entr" presetSubtype="0" fill="hold" grpId="2" nodeType="after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p:cTn id="110" dur="500" fill="hold"/>
                                        <p:tgtEl>
                                          <p:spTgt spid="31"/>
                                        </p:tgtEl>
                                        <p:attrNameLst>
                                          <p:attrName>ppt_w</p:attrName>
                                        </p:attrNameLst>
                                      </p:cBhvr>
                                      <p:tavLst>
                                        <p:tav tm="0">
                                          <p:val>
                                            <p:fltVal val="0"/>
                                          </p:val>
                                        </p:tav>
                                        <p:tav tm="100000">
                                          <p:val>
                                            <p:strVal val="#ppt_w"/>
                                          </p:val>
                                        </p:tav>
                                      </p:tavLst>
                                    </p:anim>
                                    <p:anim calcmode="lin" valueType="num">
                                      <p:cBhvr>
                                        <p:cTn id="111" dur="500" fill="hold"/>
                                        <p:tgtEl>
                                          <p:spTgt spid="31"/>
                                        </p:tgtEl>
                                        <p:attrNameLst>
                                          <p:attrName>ppt_h</p:attrName>
                                        </p:attrNameLst>
                                      </p:cBhvr>
                                      <p:tavLst>
                                        <p:tav tm="0">
                                          <p:val>
                                            <p:fltVal val="0"/>
                                          </p:val>
                                        </p:tav>
                                        <p:tav tm="100000">
                                          <p:val>
                                            <p:strVal val="#ppt_h"/>
                                          </p:val>
                                        </p:tav>
                                      </p:tavLst>
                                    </p:anim>
                                    <p:animEffect transition="in" filter="fade">
                                      <p:cBhvr>
                                        <p:cTn id="112" dur="500"/>
                                        <p:tgtEl>
                                          <p:spTgt spid="31"/>
                                        </p:tgtEl>
                                      </p:cBhvr>
                                    </p:animEffect>
                                  </p:childTnLst>
                                </p:cTn>
                              </p:par>
                            </p:childTnLst>
                          </p:cTn>
                        </p:par>
                      </p:childTnLst>
                    </p:cTn>
                  </p:par>
                </p:childTnLst>
              </p:cTn>
              <p:nextCondLst>
                <p:cond evt="onClick" delay="0">
                  <p:tgtEl>
                    <p:spTgt spid="102404"/>
                  </p:tgtEl>
                </p:cond>
              </p:nextCondLst>
            </p:seq>
          </p:childTnLst>
        </p:cTn>
      </p:par>
    </p:tnLst>
    <p:bldLst>
      <p:bldP spid="102404" grpId="0" animBg="1"/>
      <p:bldP spid="102404" grpId="1" animBg="1"/>
      <p:bldP spid="102404" grpId="2" animBg="1"/>
      <p:bldP spid="102407" grpId="0"/>
      <p:bldP spid="102408" grpId="0"/>
      <p:bldP spid="102409" grpId="0"/>
      <p:bldP spid="102410" grpId="0"/>
      <p:bldP spid="102411" grpId="0"/>
      <p:bldP spid="102412" grpId="0"/>
      <p:bldP spid="102413" grpId="0"/>
      <p:bldP spid="102414" grpId="0"/>
      <p:bldP spid="102415" grpId="0"/>
      <p:bldP spid="102416" grpId="0"/>
      <p:bldP spid="102417" grpId="0"/>
      <p:bldP spid="102418" grpId="0"/>
      <p:bldP spid="102419" grpId="0"/>
      <p:bldP spid="102420" grpId="0"/>
      <p:bldP spid="102421" grpId="0"/>
      <p:bldP spid="102422" grpId="0"/>
      <p:bldP spid="31" grpId="0" animBg="1"/>
      <p:bldP spid="31" grpId="1" animBg="1"/>
      <p:bldP spid="31" grpId="2"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53" name="Picture 29" descr="2616">
            <a:extLst>
              <a:ext uri="{FF2B5EF4-FFF2-40B4-BE49-F238E27FC236}">
                <a16:creationId xmlns:a16="http://schemas.microsoft.com/office/drawing/2014/main" id="{AB68C2AB-2F47-461B-B510-504FC1FC0918}"/>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3543300"/>
            <a:ext cx="14859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 Box 7">
            <a:extLst>
              <a:ext uri="{FF2B5EF4-FFF2-40B4-BE49-F238E27FC236}">
                <a16:creationId xmlns:a16="http://schemas.microsoft.com/office/drawing/2014/main" id="{F11AC9F6-7BAB-4DD2-BCF6-CEB6076811BA}"/>
              </a:ext>
            </a:extLst>
          </p:cNvPr>
          <p:cNvSpPr txBox="1">
            <a:spLocks noChangeArrowheads="1"/>
          </p:cNvSpPr>
          <p:nvPr/>
        </p:nvSpPr>
        <p:spPr bwMode="auto">
          <a:xfrm>
            <a:off x="3028950" y="4704160"/>
            <a:ext cx="17145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b="1">
                <a:solidFill>
                  <a:srgbClr val="FF0000"/>
                </a:solidFill>
                <a:latin typeface="Times New Roman" panose="02020603050405020304" pitchFamily="18" charset="0"/>
                <a:cs typeface="Times New Roman" panose="02020603050405020304" pitchFamily="18" charset="0"/>
              </a:rPr>
              <a:t>Thời gian</a:t>
            </a:r>
          </a:p>
        </p:txBody>
      </p:sp>
      <p:sp>
        <p:nvSpPr>
          <p:cNvPr id="103432" name="Text Box 8">
            <a:extLst>
              <a:ext uri="{FF2B5EF4-FFF2-40B4-BE49-F238E27FC236}">
                <a16:creationId xmlns:a16="http://schemas.microsoft.com/office/drawing/2014/main" id="{3BFCC380-EA43-4E98-BC60-246CEE567DAE}"/>
              </a:ext>
            </a:extLst>
          </p:cNvPr>
          <p:cNvSpPr txBox="1">
            <a:spLocks noChangeArrowheads="1"/>
          </p:cNvSpPr>
          <p:nvPr/>
        </p:nvSpPr>
        <p:spPr bwMode="auto">
          <a:xfrm>
            <a:off x="5086350" y="4388644"/>
            <a:ext cx="628650" cy="553998"/>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10</a:t>
            </a:r>
          </a:p>
        </p:txBody>
      </p:sp>
      <p:sp>
        <p:nvSpPr>
          <p:cNvPr id="103433" name="Text Box 9">
            <a:extLst>
              <a:ext uri="{FF2B5EF4-FFF2-40B4-BE49-F238E27FC236}">
                <a16:creationId xmlns:a16="http://schemas.microsoft.com/office/drawing/2014/main" id="{8924D6F6-5C19-4025-B632-F901EBDC4FF4}"/>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9</a:t>
            </a:r>
          </a:p>
        </p:txBody>
      </p:sp>
      <p:sp>
        <p:nvSpPr>
          <p:cNvPr id="103434" name="Text Box 10">
            <a:extLst>
              <a:ext uri="{FF2B5EF4-FFF2-40B4-BE49-F238E27FC236}">
                <a16:creationId xmlns:a16="http://schemas.microsoft.com/office/drawing/2014/main" id="{E69212E7-06F5-4AC1-AD16-FCBB13BA18B2}"/>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8</a:t>
            </a:r>
          </a:p>
        </p:txBody>
      </p:sp>
      <p:sp>
        <p:nvSpPr>
          <p:cNvPr id="103435" name="Text Box 11">
            <a:extLst>
              <a:ext uri="{FF2B5EF4-FFF2-40B4-BE49-F238E27FC236}">
                <a16:creationId xmlns:a16="http://schemas.microsoft.com/office/drawing/2014/main" id="{172BF1C8-07DA-4B14-8537-0342DAEF7D78}"/>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7</a:t>
            </a:r>
          </a:p>
        </p:txBody>
      </p:sp>
      <p:sp>
        <p:nvSpPr>
          <p:cNvPr id="103436" name="Text Box 12">
            <a:extLst>
              <a:ext uri="{FF2B5EF4-FFF2-40B4-BE49-F238E27FC236}">
                <a16:creationId xmlns:a16="http://schemas.microsoft.com/office/drawing/2014/main" id="{2D951E4F-54E7-4905-8AA4-39D941DB1390}"/>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6</a:t>
            </a:r>
          </a:p>
        </p:txBody>
      </p:sp>
      <p:sp>
        <p:nvSpPr>
          <p:cNvPr id="103437" name="Text Box 13">
            <a:extLst>
              <a:ext uri="{FF2B5EF4-FFF2-40B4-BE49-F238E27FC236}">
                <a16:creationId xmlns:a16="http://schemas.microsoft.com/office/drawing/2014/main" id="{8372CEBE-D272-429A-811A-B99CE01D03AB}"/>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5</a:t>
            </a:r>
          </a:p>
        </p:txBody>
      </p:sp>
      <p:sp>
        <p:nvSpPr>
          <p:cNvPr id="103438" name="Text Box 14">
            <a:extLst>
              <a:ext uri="{FF2B5EF4-FFF2-40B4-BE49-F238E27FC236}">
                <a16:creationId xmlns:a16="http://schemas.microsoft.com/office/drawing/2014/main" id="{6D9CF924-F988-4406-A4E9-5E50B7AA4917}"/>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4</a:t>
            </a:r>
          </a:p>
        </p:txBody>
      </p:sp>
      <p:sp>
        <p:nvSpPr>
          <p:cNvPr id="103439" name="Text Box 15">
            <a:extLst>
              <a:ext uri="{FF2B5EF4-FFF2-40B4-BE49-F238E27FC236}">
                <a16:creationId xmlns:a16="http://schemas.microsoft.com/office/drawing/2014/main" id="{CFA0D6B6-A439-4797-8C8D-21D020437142}"/>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3</a:t>
            </a:r>
          </a:p>
        </p:txBody>
      </p:sp>
      <p:sp>
        <p:nvSpPr>
          <p:cNvPr id="103440" name="Text Box 16">
            <a:extLst>
              <a:ext uri="{FF2B5EF4-FFF2-40B4-BE49-F238E27FC236}">
                <a16:creationId xmlns:a16="http://schemas.microsoft.com/office/drawing/2014/main" id="{43313417-C2F8-4804-8651-F5CC25BAB350}"/>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2</a:t>
            </a:r>
          </a:p>
        </p:txBody>
      </p:sp>
      <p:sp>
        <p:nvSpPr>
          <p:cNvPr id="103441" name="Text Box 17">
            <a:extLst>
              <a:ext uri="{FF2B5EF4-FFF2-40B4-BE49-F238E27FC236}">
                <a16:creationId xmlns:a16="http://schemas.microsoft.com/office/drawing/2014/main" id="{4A51DC2B-E816-438A-BF87-4E19D843A84F}"/>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a:t>
            </a:r>
          </a:p>
        </p:txBody>
      </p:sp>
      <p:sp>
        <p:nvSpPr>
          <p:cNvPr id="103442" name="Text Box 18">
            <a:extLst>
              <a:ext uri="{FF2B5EF4-FFF2-40B4-BE49-F238E27FC236}">
                <a16:creationId xmlns:a16="http://schemas.microsoft.com/office/drawing/2014/main" id="{842128D7-7D27-4808-A779-F8E3E3663575}"/>
              </a:ext>
            </a:extLst>
          </p:cNvPr>
          <p:cNvSpPr txBox="1">
            <a:spLocks noChangeArrowheads="1"/>
          </p:cNvSpPr>
          <p:nvPr/>
        </p:nvSpPr>
        <p:spPr bwMode="auto">
          <a:xfrm>
            <a:off x="4914900" y="4160044"/>
            <a:ext cx="108585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Times New Roman" panose="02020603050405020304" pitchFamily="18" charset="0"/>
                <a:cs typeface="Times New Roman" panose="02020603050405020304" pitchFamily="18" charset="0"/>
              </a:rPr>
              <a:t>Thời gian</a:t>
            </a:r>
          </a:p>
        </p:txBody>
      </p:sp>
      <p:sp>
        <p:nvSpPr>
          <p:cNvPr id="103443" name="Text Box 19">
            <a:extLst>
              <a:ext uri="{FF2B5EF4-FFF2-40B4-BE49-F238E27FC236}">
                <a16:creationId xmlns:a16="http://schemas.microsoft.com/office/drawing/2014/main" id="{522E31F7-A409-482C-BAB4-9DC9BEF44CAC}"/>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11</a:t>
            </a:r>
          </a:p>
        </p:txBody>
      </p:sp>
      <p:sp>
        <p:nvSpPr>
          <p:cNvPr id="103444" name="Text Box 20">
            <a:extLst>
              <a:ext uri="{FF2B5EF4-FFF2-40B4-BE49-F238E27FC236}">
                <a16:creationId xmlns:a16="http://schemas.microsoft.com/office/drawing/2014/main" id="{3B204E28-785D-4751-AE32-32E9EB85E8F8}"/>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12</a:t>
            </a:r>
          </a:p>
        </p:txBody>
      </p:sp>
      <p:sp>
        <p:nvSpPr>
          <p:cNvPr id="103445" name="Text Box 21">
            <a:extLst>
              <a:ext uri="{FF2B5EF4-FFF2-40B4-BE49-F238E27FC236}">
                <a16:creationId xmlns:a16="http://schemas.microsoft.com/office/drawing/2014/main" id="{E514CC5B-5C57-4657-BF89-5983E6AAEC34}"/>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13</a:t>
            </a:r>
          </a:p>
        </p:txBody>
      </p:sp>
      <p:sp>
        <p:nvSpPr>
          <p:cNvPr id="103446" name="Text Box 22">
            <a:extLst>
              <a:ext uri="{FF2B5EF4-FFF2-40B4-BE49-F238E27FC236}">
                <a16:creationId xmlns:a16="http://schemas.microsoft.com/office/drawing/2014/main" id="{41A1EAD5-8AE5-42F7-9D52-DE2B833AC2D7}"/>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14</a:t>
            </a:r>
          </a:p>
        </p:txBody>
      </p:sp>
      <p:sp>
        <p:nvSpPr>
          <p:cNvPr id="103447" name="Text Box 23">
            <a:extLst>
              <a:ext uri="{FF2B5EF4-FFF2-40B4-BE49-F238E27FC236}">
                <a16:creationId xmlns:a16="http://schemas.microsoft.com/office/drawing/2014/main" id="{A6A4BA68-118C-4AFB-A687-05AFC6A30EFB}"/>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15</a:t>
            </a:r>
          </a:p>
        </p:txBody>
      </p:sp>
      <p:pic>
        <p:nvPicPr>
          <p:cNvPr id="103448" name="Picture 24" descr="010">
            <a:extLst>
              <a:ext uri="{FF2B5EF4-FFF2-40B4-BE49-F238E27FC236}">
                <a16:creationId xmlns:a16="http://schemas.microsoft.com/office/drawing/2014/main" id="{21E57E48-CC40-43AB-AA7F-1B440832CA3D}"/>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200150" y="3314700"/>
            <a:ext cx="1714500"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455" name="Group 31">
            <a:extLst>
              <a:ext uri="{FF2B5EF4-FFF2-40B4-BE49-F238E27FC236}">
                <a16:creationId xmlns:a16="http://schemas.microsoft.com/office/drawing/2014/main" id="{CA9EE59F-072D-4A98-BD05-A6C9F97A32BC}"/>
              </a:ext>
            </a:extLst>
          </p:cNvPr>
          <p:cNvGrpSpPr>
            <a:grpSpLocks/>
          </p:cNvGrpSpPr>
          <p:nvPr/>
        </p:nvGrpSpPr>
        <p:grpSpPr bwMode="auto">
          <a:xfrm>
            <a:off x="599859" y="42298"/>
            <a:ext cx="7944282" cy="3435566"/>
            <a:chOff x="546" y="-86"/>
            <a:chExt cx="6496" cy="3501"/>
          </a:xfrm>
        </p:grpSpPr>
        <p:sp>
          <p:nvSpPr>
            <p:cNvPr id="19486" name="AutoShape 26" descr="Bouquet">
              <a:extLst>
                <a:ext uri="{FF2B5EF4-FFF2-40B4-BE49-F238E27FC236}">
                  <a16:creationId xmlns:a16="http://schemas.microsoft.com/office/drawing/2014/main" id="{46E887F1-9C49-4938-9908-B310B3A9D7E2}"/>
                </a:ext>
              </a:extLst>
            </p:cNvPr>
            <p:cNvSpPr>
              <a:spLocks noChangeArrowheads="1"/>
            </p:cNvSpPr>
            <p:nvPr/>
          </p:nvSpPr>
          <p:spPr bwMode="auto">
            <a:xfrm>
              <a:off x="546" y="-86"/>
              <a:ext cx="6496" cy="1543"/>
            </a:xfrm>
            <a:prstGeom prst="cloudCallout">
              <a:avLst>
                <a:gd name="adj1" fmla="val -704"/>
                <a:gd name="adj2" fmla="val 102306"/>
              </a:avLst>
            </a:prstGeom>
            <a:blipFill dpi="0" rotWithShape="1">
              <a:blip r:embed="rId7"/>
              <a:srcRect/>
              <a:tile tx="0" ty="0" sx="100000" sy="100000" flip="none" algn="tl"/>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chemeClr val="tx2"/>
                  </a:solidFill>
                  <a:latin typeface="Times New Roman" panose="02020603050405020304" pitchFamily="18" charset="0"/>
                  <a:cs typeface="Times New Roman" panose="02020603050405020304" pitchFamily="18" charset="0"/>
                </a:rPr>
                <a:t>Biểu thức                                                               </a:t>
              </a:r>
            </a:p>
            <a:p>
              <a:pPr eaLnBrk="1" hangingPunct="1">
                <a:spcBef>
                  <a:spcPct val="50000"/>
                </a:spcBef>
              </a:pPr>
              <a:r>
                <a:rPr lang="en-US" altLang="en-US" sz="2400">
                  <a:solidFill>
                    <a:schemeClr val="tx2"/>
                  </a:solidFill>
                  <a:latin typeface="Times New Roman" panose="02020603050405020304" pitchFamily="18" charset="0"/>
                  <a:cs typeface="Times New Roman" panose="02020603050405020304" pitchFamily="18" charset="0"/>
                </a:rPr>
                <a:t>sau khi tr</a:t>
              </a:r>
              <a:r>
                <a:rPr lang="en-US" altLang="en-US" sz="2400">
                  <a:latin typeface="Times New Roman" panose="02020603050405020304" pitchFamily="18" charset="0"/>
                  <a:cs typeface="Times New Roman" panose="02020603050405020304" pitchFamily="18" charset="0"/>
                </a:rPr>
                <a:t>ục căn ở mẫu được kết quả là:</a:t>
              </a:r>
              <a:r>
                <a:rPr lang="en-US" altLang="en-US" sz="2400">
                  <a:solidFill>
                    <a:schemeClr val="tx2"/>
                  </a:solidFill>
                  <a:latin typeface="Times New Roman" panose="02020603050405020304" pitchFamily="18" charset="0"/>
                  <a:cs typeface="Times New Roman" panose="02020603050405020304" pitchFamily="18" charset="0"/>
                </a:rPr>
                <a:t> </a:t>
              </a:r>
            </a:p>
            <a:p>
              <a:pPr eaLnBrk="1" hangingPunct="1">
                <a:spcBef>
                  <a:spcPct val="50000"/>
                </a:spcBef>
              </a:pPr>
              <a:endParaRPr lang="en-US" altLang="en-US">
                <a:solidFill>
                  <a:schemeClr val="tx2"/>
                </a:solidFill>
                <a:latin typeface="Times New Roman" panose="02020603050405020304" pitchFamily="18" charset="0"/>
                <a:cs typeface="Times New Roman" panose="02020603050405020304" pitchFamily="18" charset="0"/>
              </a:endParaRPr>
            </a:p>
          </p:txBody>
        </p:sp>
        <p:graphicFrame>
          <p:nvGraphicFramePr>
            <p:cNvPr id="19487" name="Object 27" descr="Bouquet">
              <a:extLst>
                <a:ext uri="{FF2B5EF4-FFF2-40B4-BE49-F238E27FC236}">
                  <a16:creationId xmlns:a16="http://schemas.microsoft.com/office/drawing/2014/main" id="{E21DC8F9-F785-4D6D-9649-4EDA687243EB}"/>
                </a:ext>
              </a:extLst>
            </p:cNvPr>
            <p:cNvGraphicFramePr>
              <a:graphicFrameLocks noChangeAspect="1"/>
            </p:cNvGraphicFramePr>
            <p:nvPr>
              <p:extLst>
                <p:ext uri="{D42A27DB-BD31-4B8C-83A1-F6EECF244321}">
                  <p14:modId xmlns:p14="http://schemas.microsoft.com/office/powerpoint/2010/main" val="2458658974"/>
                </p:ext>
              </p:extLst>
            </p:nvPr>
          </p:nvGraphicFramePr>
          <p:xfrm>
            <a:off x="3980" y="1204"/>
            <a:ext cx="2379" cy="2211"/>
          </p:xfrm>
          <a:graphic>
            <a:graphicData uri="http://schemas.openxmlformats.org/presentationml/2006/ole">
              <mc:AlternateContent xmlns:mc="http://schemas.openxmlformats.org/markup-compatibility/2006">
                <mc:Choice xmlns:v="urn:schemas-microsoft-com:vml" Requires="v">
                  <p:oleObj name="Equation" r:id="rId8" imgW="1574800" imgH="1460500" progId="Equation.DSMT4">
                    <p:embed/>
                  </p:oleObj>
                </mc:Choice>
                <mc:Fallback>
                  <p:oleObj name="Equation" r:id="rId8" imgW="1574800" imgH="1460500" progId="Equation.DSMT4">
                    <p:embed/>
                    <p:pic>
                      <p:nvPicPr>
                        <p:cNvPr id="0" name="Object 27" descr="Bouque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80" y="1204"/>
                          <a:ext cx="2379" cy="2211"/>
                        </a:xfrm>
                        <a:prstGeom prst="rect">
                          <a:avLst/>
                        </a:prstGeom>
                        <a:noFill/>
                        <a:ln>
                          <a:noFill/>
                        </a:ln>
                        <a:effectLst/>
                        <a:extLst>
                          <a:ext uri="{909E8E84-426E-40DD-AFC4-6F175D3DCCD1}">
                            <a14:hiddenFill xmlns:a14="http://schemas.microsoft.com/office/drawing/2010/main">
                              <a:blipFill dpi="0" rotWithShape="1">
                                <a:blip/>
                                <a:srcRect/>
                                <a:tile tx="0" ty="0" sx="100000" sy="100000" flip="none" algn="tl"/>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488" name="Object 28" descr="Bouquet">
              <a:extLst>
                <a:ext uri="{FF2B5EF4-FFF2-40B4-BE49-F238E27FC236}">
                  <a16:creationId xmlns:a16="http://schemas.microsoft.com/office/drawing/2014/main" id="{1C44654B-BE83-4399-B797-4FD4397DF0B9}"/>
                </a:ext>
              </a:extLst>
            </p:cNvPr>
            <p:cNvGraphicFramePr>
              <a:graphicFrameLocks noChangeAspect="1"/>
            </p:cNvGraphicFramePr>
            <p:nvPr>
              <p:extLst>
                <p:ext uri="{D42A27DB-BD31-4B8C-83A1-F6EECF244321}">
                  <p14:modId xmlns:p14="http://schemas.microsoft.com/office/powerpoint/2010/main" val="1361500102"/>
                </p:ext>
              </p:extLst>
            </p:nvPr>
          </p:nvGraphicFramePr>
          <p:xfrm>
            <a:off x="2538" y="99"/>
            <a:ext cx="2668" cy="607"/>
          </p:xfrm>
          <a:graphic>
            <a:graphicData uri="http://schemas.openxmlformats.org/presentationml/2006/ole">
              <mc:AlternateContent xmlns:mc="http://schemas.openxmlformats.org/markup-compatibility/2006">
                <mc:Choice xmlns:v="urn:schemas-microsoft-com:vml" Requires="v">
                  <p:oleObj name="Equation" r:id="rId10" imgW="2260600" imgH="520700" progId="Equation.DSMT4">
                    <p:embed/>
                  </p:oleObj>
                </mc:Choice>
                <mc:Fallback>
                  <p:oleObj name="Equation" r:id="rId10" imgW="2260600" imgH="520700" progId="Equation.DSMT4">
                    <p:embed/>
                    <p:pic>
                      <p:nvPicPr>
                        <p:cNvPr id="0" name="Object 28" descr="Bouque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38" y="99"/>
                          <a:ext cx="2668" cy="607"/>
                        </a:xfrm>
                        <a:prstGeom prst="rect">
                          <a:avLst/>
                        </a:prstGeom>
                        <a:blipFill dpi="0" rotWithShape="1">
                          <a:blip r:embed="rId7"/>
                          <a:srcRect/>
                          <a:tile tx="0" ty="0" sx="100000" sy="100000" flip="none" algn="tl"/>
                        </a:blipFill>
                        <a:ln>
                          <a:noFill/>
                        </a:ln>
                      </p:spPr>
                    </p:pic>
                  </p:oleObj>
                </mc:Fallback>
              </mc:AlternateContent>
            </a:graphicData>
          </a:graphic>
        </p:graphicFrame>
      </p:grpSp>
      <p:grpSp>
        <p:nvGrpSpPr>
          <p:cNvPr id="103426" name="Group 2">
            <a:extLst>
              <a:ext uri="{FF2B5EF4-FFF2-40B4-BE49-F238E27FC236}">
                <a16:creationId xmlns:a16="http://schemas.microsoft.com/office/drawing/2014/main" id="{62B3E586-1268-43D8-A035-0C8D81470007}"/>
              </a:ext>
            </a:extLst>
          </p:cNvPr>
          <p:cNvGrpSpPr>
            <a:grpSpLocks/>
          </p:cNvGrpSpPr>
          <p:nvPr/>
        </p:nvGrpSpPr>
        <p:grpSpPr bwMode="auto">
          <a:xfrm>
            <a:off x="1200150" y="2363391"/>
            <a:ext cx="3886200" cy="1389459"/>
            <a:chOff x="288" y="2544"/>
            <a:chExt cx="2736" cy="864"/>
          </a:xfrm>
        </p:grpSpPr>
        <p:sp>
          <p:nvSpPr>
            <p:cNvPr id="19484" name="Oval 3" descr="Woven mat">
              <a:extLst>
                <a:ext uri="{FF2B5EF4-FFF2-40B4-BE49-F238E27FC236}">
                  <a16:creationId xmlns:a16="http://schemas.microsoft.com/office/drawing/2014/main" id="{9F36D198-6AC4-4134-A211-FE24A263723E}"/>
                </a:ext>
              </a:extLst>
            </p:cNvPr>
            <p:cNvSpPr>
              <a:spLocks noChangeArrowheads="1"/>
            </p:cNvSpPr>
            <p:nvPr/>
          </p:nvSpPr>
          <p:spPr bwMode="auto">
            <a:xfrm>
              <a:off x="288" y="2544"/>
              <a:ext cx="2736" cy="864"/>
            </a:xfrm>
            <a:prstGeom prst="ellipse">
              <a:avLst/>
            </a:prstGeom>
            <a:blipFill dpi="0" rotWithShape="1">
              <a:blip r:embed="rId12"/>
              <a:srcRect/>
              <a:tile tx="0" ty="0" sx="100000" sy="100000" flip="none" algn="tl"/>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spcBef>
                  <a:spcPct val="50000"/>
                </a:spcBef>
              </a:pPr>
              <a:r>
                <a:rPr lang="en-US" altLang="en-US" sz="2100">
                  <a:latin typeface=".VnBlack" panose="020B7200000000000000" pitchFamily="34" charset="0"/>
                </a:rPr>
                <a:t>C).                        </a:t>
              </a:r>
            </a:p>
          </p:txBody>
        </p:sp>
        <p:graphicFrame>
          <p:nvGraphicFramePr>
            <p:cNvPr id="19485" name="Object 4" descr="Woven mat">
              <a:extLst>
                <a:ext uri="{FF2B5EF4-FFF2-40B4-BE49-F238E27FC236}">
                  <a16:creationId xmlns:a16="http://schemas.microsoft.com/office/drawing/2014/main" id="{9D71E71E-7F62-4936-AAA7-742962FB6E64}"/>
                </a:ext>
              </a:extLst>
            </p:cNvPr>
            <p:cNvGraphicFramePr>
              <a:graphicFrameLocks noChangeAspect="1"/>
            </p:cNvGraphicFramePr>
            <p:nvPr>
              <p:extLst>
                <p:ext uri="{D42A27DB-BD31-4B8C-83A1-F6EECF244321}">
                  <p14:modId xmlns:p14="http://schemas.microsoft.com/office/powerpoint/2010/main" val="232797784"/>
                </p:ext>
              </p:extLst>
            </p:nvPr>
          </p:nvGraphicFramePr>
          <p:xfrm>
            <a:off x="1121" y="2629"/>
            <a:ext cx="1176" cy="644"/>
          </p:xfrm>
          <a:graphic>
            <a:graphicData uri="http://schemas.openxmlformats.org/presentationml/2006/ole">
              <mc:AlternateContent xmlns:mc="http://schemas.openxmlformats.org/markup-compatibility/2006">
                <mc:Choice xmlns:v="urn:schemas-microsoft-com:vml" Requires="v">
                  <p:oleObj name="Equation" r:id="rId13" imgW="927100" imgH="508000" progId="Equation.DSMT4">
                    <p:embed/>
                  </p:oleObj>
                </mc:Choice>
                <mc:Fallback>
                  <p:oleObj name="Equation" r:id="rId13" imgW="927100" imgH="508000" progId="Equation.DSMT4">
                    <p:embed/>
                    <p:pic>
                      <p:nvPicPr>
                        <p:cNvPr id="0" name="Object 4" descr="Woven mat"/>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21" y="2629"/>
                          <a:ext cx="1176" cy="644"/>
                        </a:xfrm>
                        <a:prstGeom prst="rect">
                          <a:avLst/>
                        </a:prstGeom>
                        <a:gradFill>
                          <a:gsLst>
                            <a:gs pos="23905">
                              <a:srgbClr val="E1FDB9"/>
                            </a:gs>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a:noFill/>
                        </a:ln>
                      </p:spPr>
                    </p:pic>
                  </p:oleObj>
                </mc:Fallback>
              </mc:AlternateContent>
            </a:graphicData>
          </a:graphic>
        </p:graphicFrame>
      </p:grpSp>
      <p:sp>
        <p:nvSpPr>
          <p:cNvPr id="103454" name="AutoShape 30">
            <a:extLst>
              <a:ext uri="{FF2B5EF4-FFF2-40B4-BE49-F238E27FC236}">
                <a16:creationId xmlns:a16="http://schemas.microsoft.com/office/drawing/2014/main" id="{3FF78189-65ED-4331-93E7-F161F9ED829F}"/>
              </a:ext>
            </a:extLst>
          </p:cNvPr>
          <p:cNvSpPr>
            <a:spLocks noChangeArrowheads="1"/>
          </p:cNvSpPr>
          <p:nvPr/>
        </p:nvSpPr>
        <p:spPr bwMode="auto">
          <a:xfrm>
            <a:off x="2321093" y="3463577"/>
            <a:ext cx="4031854" cy="1257300"/>
          </a:xfrm>
          <a:prstGeom prst="cloudCallout">
            <a:avLst>
              <a:gd name="adj1" fmla="val -88454"/>
              <a:gd name="adj2" fmla="val 31532"/>
            </a:avLst>
          </a:prstGeom>
          <a:gradFill rotWithShape="0">
            <a:gsLst>
              <a:gs pos="0">
                <a:srgbClr val="007600"/>
              </a:gs>
              <a:gs pos="100000">
                <a:srgbClr val="00FF00"/>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a:solidFill>
                  <a:schemeClr val="tx2"/>
                </a:solidFill>
                <a:latin typeface="Times New Roman" panose="02020603050405020304" pitchFamily="18" charset="0"/>
                <a:cs typeface="Times New Roman" panose="02020603050405020304" pitchFamily="18" charset="0"/>
              </a:rPr>
              <a:t>Nhanh lên các bạn ơi !</a:t>
            </a:r>
          </a:p>
          <a:p>
            <a:pPr algn="ctr" eaLnBrk="1" hangingPunct="1"/>
            <a:r>
              <a:rPr lang="en-US" altLang="en-US">
                <a:solidFill>
                  <a:schemeClr val="tx2"/>
                </a:solidFill>
                <a:latin typeface="Times New Roman" panose="02020603050405020304" pitchFamily="18" charset="0"/>
                <a:cs typeface="Times New Roman" panose="02020603050405020304" pitchFamily="18" charset="0"/>
              </a:rPr>
              <a:t>Cố lên…cố lê.. ..ê…. ên!</a:t>
            </a:r>
          </a:p>
        </p:txBody>
      </p:sp>
      <p:sp>
        <p:nvSpPr>
          <p:cNvPr id="103456" name="AutoShape 32">
            <a:extLst>
              <a:ext uri="{FF2B5EF4-FFF2-40B4-BE49-F238E27FC236}">
                <a16:creationId xmlns:a16="http://schemas.microsoft.com/office/drawing/2014/main" id="{4CD45A32-DC85-4DDE-A2E6-A2096D5D55D3}"/>
              </a:ext>
            </a:extLst>
          </p:cNvPr>
          <p:cNvSpPr>
            <a:spLocks noChangeArrowheads="1"/>
          </p:cNvSpPr>
          <p:nvPr/>
        </p:nvSpPr>
        <p:spPr bwMode="auto">
          <a:xfrm>
            <a:off x="7496176" y="819127"/>
            <a:ext cx="342900" cy="285750"/>
          </a:xfrm>
          <a:prstGeom prst="star5">
            <a:avLst/>
          </a:prstGeom>
          <a:gradFill rotWithShape="1">
            <a:gsLst>
              <a:gs pos="0">
                <a:srgbClr val="FFFF00"/>
              </a:gs>
              <a:gs pos="100000">
                <a:srgbClr val="FF3300"/>
              </a:gs>
            </a:gsLst>
            <a:path path="shape">
              <a:fillToRect l="50000" t="50000" r="50000" b="5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cs typeface="Arial" charset="0"/>
            </a:endParaRPr>
          </a:p>
        </p:txBody>
      </p:sp>
      <p:sp>
        <p:nvSpPr>
          <p:cNvPr id="19481" name="AutoShape 25">
            <a:hlinkClick r:id="rId15" action="ppaction://hlinksldjump" highlightClick="1"/>
            <a:extLst>
              <a:ext uri="{FF2B5EF4-FFF2-40B4-BE49-F238E27FC236}">
                <a16:creationId xmlns:a16="http://schemas.microsoft.com/office/drawing/2014/main" id="{0B66594E-953C-43EB-9DE8-44B540DD1DFC}"/>
              </a:ext>
            </a:extLst>
          </p:cNvPr>
          <p:cNvSpPr>
            <a:spLocks noChangeArrowheads="1"/>
          </p:cNvSpPr>
          <p:nvPr/>
        </p:nvSpPr>
        <p:spPr bwMode="auto">
          <a:xfrm>
            <a:off x="7088982" y="4512469"/>
            <a:ext cx="578644" cy="321469"/>
          </a:xfrm>
          <a:prstGeom prst="actionButtonReturn">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103430" name="AutoShape 6">
            <a:extLst>
              <a:ext uri="{FF2B5EF4-FFF2-40B4-BE49-F238E27FC236}">
                <a16:creationId xmlns:a16="http://schemas.microsoft.com/office/drawing/2014/main" id="{CB807CC0-6C04-4FAE-A73E-705793D782A5}"/>
              </a:ext>
            </a:extLst>
          </p:cNvPr>
          <p:cNvSpPr>
            <a:spLocks noChangeArrowheads="1"/>
          </p:cNvSpPr>
          <p:nvPr/>
        </p:nvSpPr>
        <p:spPr bwMode="auto">
          <a:xfrm>
            <a:off x="1207294" y="1200150"/>
            <a:ext cx="1543050" cy="1293019"/>
          </a:xfrm>
          <a:prstGeom prst="star5">
            <a:avLst/>
          </a:prstGeom>
          <a:solidFill>
            <a:srgbClr val="D60093"/>
          </a:solidFill>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US" sz="3000" dirty="0">
                <a:solidFill>
                  <a:schemeClr val="bg1"/>
                </a:solidFill>
                <a:latin typeface=".VnTime" pitchFamily="34" charset="0"/>
              </a:rPr>
              <a:t>4</a:t>
            </a:r>
          </a:p>
        </p:txBody>
      </p:sp>
      <p:sp>
        <p:nvSpPr>
          <p:cNvPr id="33" name="AutoShape 6">
            <a:extLst>
              <a:ext uri="{FF2B5EF4-FFF2-40B4-BE49-F238E27FC236}">
                <a16:creationId xmlns:a16="http://schemas.microsoft.com/office/drawing/2014/main" id="{69BE6C66-CD97-46C5-BF86-196FBF1791DD}"/>
              </a:ext>
            </a:extLst>
          </p:cNvPr>
          <p:cNvSpPr>
            <a:spLocks noChangeArrowheads="1"/>
          </p:cNvSpPr>
          <p:nvPr/>
        </p:nvSpPr>
        <p:spPr bwMode="auto">
          <a:xfrm>
            <a:off x="6864550" y="101721"/>
            <a:ext cx="2990850" cy="2603897"/>
          </a:xfrm>
          <a:prstGeom prst="star5">
            <a:avLst>
              <a:gd name="adj" fmla="val 19503"/>
              <a:gd name="hf" fmla="val 105146"/>
              <a:gd name="vf" fmla="val 110557"/>
            </a:avLst>
          </a:prstGeom>
          <a:solidFill>
            <a:srgbClr val="D60093"/>
          </a:solidFill>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defRPr/>
            </a:pPr>
            <a:r>
              <a:rPr lang="en-US" sz="2100" dirty="0" err="1">
                <a:solidFill>
                  <a:schemeClr val="bg1"/>
                </a:solidFill>
                <a:latin typeface="Times New Roman" pitchFamily="18" charset="0"/>
                <a:cs typeface="Times New Roman" pitchFamily="18" charset="0"/>
              </a:rPr>
              <a:t>Phần</a:t>
            </a:r>
            <a:r>
              <a:rPr lang="en-US" sz="2100" dirty="0">
                <a:solidFill>
                  <a:schemeClr val="bg1"/>
                </a:solidFill>
                <a:latin typeface="Times New Roman" pitchFamily="18" charset="0"/>
                <a:cs typeface="Times New Roman" pitchFamily="18" charset="0"/>
              </a:rPr>
              <a:t> </a:t>
            </a:r>
            <a:r>
              <a:rPr lang="en-US" sz="2100" dirty="0" err="1">
                <a:solidFill>
                  <a:schemeClr val="bg1"/>
                </a:solidFill>
                <a:latin typeface="Times New Roman" pitchFamily="18" charset="0"/>
                <a:cs typeface="Times New Roman" pitchFamily="18" charset="0"/>
              </a:rPr>
              <a:t>quà</a:t>
            </a:r>
            <a:r>
              <a:rPr lang="en-US" sz="2100" dirty="0">
                <a:solidFill>
                  <a:schemeClr val="bg1"/>
                </a:solidFill>
                <a:latin typeface="Times New Roman" pitchFamily="18" charset="0"/>
                <a:cs typeface="Times New Roman" pitchFamily="18" charset="0"/>
              </a:rPr>
              <a:t> </a:t>
            </a:r>
            <a:r>
              <a:rPr lang="en-US" sz="2100" dirty="0" err="1">
                <a:solidFill>
                  <a:schemeClr val="bg1"/>
                </a:solidFill>
                <a:latin typeface="Times New Roman" pitchFamily="18" charset="0"/>
                <a:cs typeface="Times New Roman" pitchFamily="18" charset="0"/>
              </a:rPr>
              <a:t>là</a:t>
            </a:r>
            <a:r>
              <a:rPr lang="en-US" sz="2100" dirty="0">
                <a:solidFill>
                  <a:schemeClr val="bg1"/>
                </a:solidFill>
                <a:latin typeface="Times New Roman" pitchFamily="18" charset="0"/>
                <a:cs typeface="Times New Roman" pitchFamily="18" charset="0"/>
              </a:rPr>
              <a:t> </a:t>
            </a:r>
          </a:p>
          <a:p>
            <a:pPr algn="ctr">
              <a:defRPr/>
            </a:pPr>
            <a:r>
              <a:rPr lang="en-US" sz="2100" dirty="0">
                <a:solidFill>
                  <a:schemeClr val="bg1"/>
                </a:solidFill>
                <a:latin typeface="Times New Roman" pitchFamily="18" charset="0"/>
                <a:cs typeface="Times New Roman" pitchFamily="18" charset="0"/>
              </a:rPr>
              <a:t>2 </a:t>
            </a:r>
            <a:r>
              <a:rPr lang="en-US" sz="2100" dirty="0" err="1">
                <a:solidFill>
                  <a:schemeClr val="bg1"/>
                </a:solidFill>
                <a:latin typeface="Times New Roman" pitchFamily="18" charset="0"/>
                <a:cs typeface="Times New Roman" pitchFamily="18" charset="0"/>
              </a:rPr>
              <a:t>quyển</a:t>
            </a:r>
            <a:r>
              <a:rPr lang="en-US" sz="2100" dirty="0">
                <a:solidFill>
                  <a:schemeClr val="bg1"/>
                </a:solidFill>
                <a:latin typeface="Times New Roman" pitchFamily="18" charset="0"/>
                <a:cs typeface="Times New Roman" pitchFamily="18" charset="0"/>
              </a:rPr>
              <a:t> </a:t>
            </a:r>
            <a:r>
              <a:rPr lang="en-US" sz="2100" dirty="0" err="1">
                <a:solidFill>
                  <a:schemeClr val="bg1"/>
                </a:solidFill>
                <a:latin typeface="Times New Roman" pitchFamily="18" charset="0"/>
                <a:cs typeface="Times New Roman" pitchFamily="18" charset="0"/>
              </a:rPr>
              <a:t>tập</a:t>
            </a:r>
            <a:endParaRPr lang="en-US" sz="2100" dirty="0">
              <a:solidFill>
                <a:schemeClr val="bg1"/>
              </a:solidFill>
              <a:latin typeface="Times New Roman" pitchFamily="18" charset="0"/>
              <a:cs typeface="Times New Roman"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repeatCount="indefinite" fill="hold" nodeType="withEffect">
                                  <p:stCondLst>
                                    <p:cond delay="0"/>
                                  </p:stCondLst>
                                  <p:childTnLst>
                                    <p:animRot by="21600000">
                                      <p:cBhvr>
                                        <p:cTn id="6" dur="2000" fill="hold"/>
                                        <p:tgtEl>
                                          <p:spTgt spid="103456"/>
                                        </p:tgtEl>
                                        <p:attrNameLst>
                                          <p:attrName>r</p:attrName>
                                        </p:attrNameLst>
                                      </p:cBhvr>
                                    </p:animRot>
                                  </p:childTnLst>
                                </p:cTn>
                              </p:par>
                              <p:par>
                                <p:cTn id="7" presetID="27" presetClass="emph" presetSubtype="0" fill="hold" grpId="0" nodeType="withEffect">
                                  <p:stCondLst>
                                    <p:cond delay="0"/>
                                  </p:stCondLst>
                                  <p:iterate type="lt">
                                    <p:tmPct val="0"/>
                                  </p:iterate>
                                  <p:childTnLst>
                                    <p:animClr clrSpc="rgb" dir="cw">
                                      <p:cBhvr override="childStyle">
                                        <p:cTn id="8" dur="250" autoRev="1" fill="hold"/>
                                        <p:tgtEl>
                                          <p:spTgt spid="103430"/>
                                        </p:tgtEl>
                                        <p:attrNameLst>
                                          <p:attrName>style.color</p:attrName>
                                        </p:attrNameLst>
                                      </p:cBhvr>
                                      <p:to>
                                        <a:schemeClr val="bg1"/>
                                      </p:to>
                                    </p:animClr>
                                    <p:animClr clrSpc="rgb" dir="cw">
                                      <p:cBhvr>
                                        <p:cTn id="9" dur="250" autoRev="1" fill="hold"/>
                                        <p:tgtEl>
                                          <p:spTgt spid="103430"/>
                                        </p:tgtEl>
                                        <p:attrNameLst>
                                          <p:attrName>fillcolor</p:attrName>
                                        </p:attrNameLst>
                                      </p:cBhvr>
                                      <p:to>
                                        <a:schemeClr val="bg1"/>
                                      </p:to>
                                    </p:animClr>
                                    <p:set>
                                      <p:cBhvr>
                                        <p:cTn id="10" dur="250" autoRev="1" fill="hold"/>
                                        <p:tgtEl>
                                          <p:spTgt spid="103430"/>
                                        </p:tgtEl>
                                        <p:attrNameLst>
                                          <p:attrName>fill.type</p:attrName>
                                        </p:attrNameLst>
                                      </p:cBhvr>
                                      <p:to>
                                        <p:strVal val="solid"/>
                                      </p:to>
                                    </p:set>
                                    <p:set>
                                      <p:cBhvr>
                                        <p:cTn id="11" dur="250" autoRev="1" fill="hold"/>
                                        <p:tgtEl>
                                          <p:spTgt spid="103430"/>
                                        </p:tgtEl>
                                        <p:attrNameLst>
                                          <p:attrName>fill.on</p:attrName>
                                        </p:attrNameLst>
                                      </p:cBhvr>
                                      <p:to>
                                        <p:strVal val="true"/>
                                      </p:to>
                                    </p:set>
                                  </p:childTnLst>
                                  <p:subTnLst>
                                    <p:audio>
                                      <p:cMediaNode>
                                        <p:cTn display="0" masterRel="sameClick">
                                          <p:stCondLst>
                                            <p:cond evt="begin" delay="0">
                                              <p:tn val="7"/>
                                            </p:cond>
                                          </p:stCondLst>
                                          <p:endCondLst>
                                            <p:cond evt="onStopAudio" delay="0">
                                              <p:tgtEl>
                                                <p:sldTgt/>
                                              </p:tgtEl>
                                            </p:cond>
                                          </p:endCondLst>
                                        </p:cTn>
                                        <p:tgtEl>
                                          <p:sndTgt r:embed="rId2" name="chimes.wav"/>
                                        </p:tgtEl>
                                      </p:cMediaNode>
                                    </p:audio>
                                  </p:subTnLst>
                                </p:cTn>
                              </p:par>
                            </p:childTnLst>
                          </p:cTn>
                        </p:par>
                        <p:par>
                          <p:cTn id="12" fill="hold" nodeType="afterGroup">
                            <p:stCondLst>
                              <p:cond delay="2000"/>
                            </p:stCondLst>
                            <p:childTnLst>
                              <p:par>
                                <p:cTn id="13" presetID="29" presetClass="entr" presetSubtype="0" fill="hold" nodeType="afterEffect">
                                  <p:stCondLst>
                                    <p:cond delay="0"/>
                                  </p:stCondLst>
                                  <p:childTnLst>
                                    <p:set>
                                      <p:cBhvr>
                                        <p:cTn id="14" dur="1" fill="hold">
                                          <p:stCondLst>
                                            <p:cond delay="0"/>
                                          </p:stCondLst>
                                        </p:cTn>
                                        <p:tgtEl>
                                          <p:spTgt spid="103455"/>
                                        </p:tgtEl>
                                        <p:attrNameLst>
                                          <p:attrName>style.visibility</p:attrName>
                                        </p:attrNameLst>
                                      </p:cBhvr>
                                      <p:to>
                                        <p:strVal val="visible"/>
                                      </p:to>
                                    </p:set>
                                    <p:anim calcmode="lin" valueType="num">
                                      <p:cBhvr>
                                        <p:cTn id="15" dur="1000" fill="hold"/>
                                        <p:tgtEl>
                                          <p:spTgt spid="103455"/>
                                        </p:tgtEl>
                                        <p:attrNameLst>
                                          <p:attrName>ppt_x</p:attrName>
                                        </p:attrNameLst>
                                      </p:cBhvr>
                                      <p:tavLst>
                                        <p:tav tm="0">
                                          <p:val>
                                            <p:strVal val="#ppt_x-.2"/>
                                          </p:val>
                                        </p:tav>
                                        <p:tav tm="100000">
                                          <p:val>
                                            <p:strVal val="#ppt_x"/>
                                          </p:val>
                                        </p:tav>
                                      </p:tavLst>
                                    </p:anim>
                                    <p:anim calcmode="lin" valueType="num">
                                      <p:cBhvr>
                                        <p:cTn id="16" dur="1000" fill="hold"/>
                                        <p:tgtEl>
                                          <p:spTgt spid="103455"/>
                                        </p:tgtEl>
                                        <p:attrNameLst>
                                          <p:attrName>ppt_y</p:attrName>
                                        </p:attrNameLst>
                                      </p:cBhvr>
                                      <p:tavLst>
                                        <p:tav tm="0">
                                          <p:val>
                                            <p:strVal val="#ppt_y"/>
                                          </p:val>
                                        </p:tav>
                                        <p:tav tm="100000">
                                          <p:val>
                                            <p:strVal val="#ppt_y"/>
                                          </p:val>
                                        </p:tav>
                                      </p:tavLst>
                                    </p:anim>
                                    <p:animEffect transition="in" filter="wipe(right)" prLst="gradientSize: 0.1">
                                      <p:cBhvr>
                                        <p:cTn id="17" dur="1000"/>
                                        <p:tgtEl>
                                          <p:spTgt spid="10345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03448"/>
                                        </p:tgtEl>
                                        <p:attrNameLst>
                                          <p:attrName>style.visibility</p:attrName>
                                        </p:attrNameLst>
                                      </p:cBhvr>
                                      <p:to>
                                        <p:strVal val="visible"/>
                                      </p:to>
                                    </p:set>
                                    <p:animEffect transition="in" filter="fade">
                                      <p:cBhvr>
                                        <p:cTn id="22" dur="500"/>
                                        <p:tgtEl>
                                          <p:spTgt spid="103448"/>
                                        </p:tgtEl>
                                      </p:cBhvr>
                                    </p:animEffect>
                                  </p:childTnLst>
                                </p:cTn>
                              </p:par>
                            </p:childTnLst>
                          </p:cTn>
                        </p:par>
                        <p:par>
                          <p:cTn id="23" fill="hold" nodeType="afterGroup">
                            <p:stCondLst>
                              <p:cond delay="500"/>
                            </p:stCondLst>
                            <p:childTnLst>
                              <p:par>
                                <p:cTn id="24" presetID="53" presetClass="entr" presetSubtype="0" fill="hold" grpId="0" nodeType="afterEffect">
                                  <p:stCondLst>
                                    <p:cond delay="0"/>
                                  </p:stCondLst>
                                  <p:childTnLst>
                                    <p:set>
                                      <p:cBhvr>
                                        <p:cTn id="25" dur="1" fill="hold">
                                          <p:stCondLst>
                                            <p:cond delay="0"/>
                                          </p:stCondLst>
                                        </p:cTn>
                                        <p:tgtEl>
                                          <p:spTgt spid="103454"/>
                                        </p:tgtEl>
                                        <p:attrNameLst>
                                          <p:attrName>style.visibility</p:attrName>
                                        </p:attrNameLst>
                                      </p:cBhvr>
                                      <p:to>
                                        <p:strVal val="visible"/>
                                      </p:to>
                                    </p:set>
                                    <p:anim calcmode="lin" valueType="num">
                                      <p:cBhvr>
                                        <p:cTn id="26" dur="500" fill="hold"/>
                                        <p:tgtEl>
                                          <p:spTgt spid="103454"/>
                                        </p:tgtEl>
                                        <p:attrNameLst>
                                          <p:attrName>ppt_w</p:attrName>
                                        </p:attrNameLst>
                                      </p:cBhvr>
                                      <p:tavLst>
                                        <p:tav tm="0">
                                          <p:val>
                                            <p:fltVal val="0"/>
                                          </p:val>
                                        </p:tav>
                                        <p:tav tm="100000">
                                          <p:val>
                                            <p:strVal val="#ppt_w"/>
                                          </p:val>
                                        </p:tav>
                                      </p:tavLst>
                                    </p:anim>
                                    <p:anim calcmode="lin" valueType="num">
                                      <p:cBhvr>
                                        <p:cTn id="27" dur="500" fill="hold"/>
                                        <p:tgtEl>
                                          <p:spTgt spid="103454"/>
                                        </p:tgtEl>
                                        <p:attrNameLst>
                                          <p:attrName>ppt_h</p:attrName>
                                        </p:attrNameLst>
                                      </p:cBhvr>
                                      <p:tavLst>
                                        <p:tav tm="0">
                                          <p:val>
                                            <p:fltVal val="0"/>
                                          </p:val>
                                        </p:tav>
                                        <p:tav tm="100000">
                                          <p:val>
                                            <p:strVal val="#ppt_h"/>
                                          </p:val>
                                        </p:tav>
                                      </p:tavLst>
                                    </p:anim>
                                    <p:animEffect transition="in" filter="fade">
                                      <p:cBhvr>
                                        <p:cTn id="28" dur="500"/>
                                        <p:tgtEl>
                                          <p:spTgt spid="103454"/>
                                        </p:tgtEl>
                                      </p:cBhvr>
                                    </p:animEffect>
                                  </p:childTnLst>
                                </p:cTn>
                              </p:par>
                            </p:childTnLst>
                          </p:cTn>
                        </p:par>
                        <p:par>
                          <p:cTn id="29" fill="hold" nodeType="afterGroup">
                            <p:stCondLst>
                              <p:cond delay="1000"/>
                            </p:stCondLst>
                            <p:childTnLst>
                              <p:par>
                                <p:cTn id="30" presetID="11" presetClass="entr" presetSubtype="0" fill="hold" grpId="0" nodeType="afterEffect">
                                  <p:stCondLst>
                                    <p:cond delay="0"/>
                                  </p:stCondLst>
                                  <p:childTnLst>
                                    <p:set>
                                      <p:cBhvr>
                                        <p:cTn id="31" dur="1000">
                                          <p:stCondLst>
                                            <p:cond delay="0"/>
                                          </p:stCondLst>
                                        </p:cTn>
                                        <p:tgtEl>
                                          <p:spTgt spid="103447"/>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3" name="click.wav"/>
                                        </p:tgtEl>
                                      </p:cMediaNode>
                                    </p:audio>
                                  </p:subTnLst>
                                </p:cTn>
                              </p:par>
                            </p:childTnLst>
                          </p:cTn>
                        </p:par>
                        <p:par>
                          <p:cTn id="32" fill="hold" nodeType="afterGroup">
                            <p:stCondLst>
                              <p:cond delay="2000"/>
                            </p:stCondLst>
                            <p:childTnLst>
                              <p:par>
                                <p:cTn id="33" presetID="11" presetClass="entr" presetSubtype="0" fill="hold" grpId="0" nodeType="afterEffect">
                                  <p:stCondLst>
                                    <p:cond delay="0"/>
                                  </p:stCondLst>
                                  <p:childTnLst>
                                    <p:set>
                                      <p:cBhvr>
                                        <p:cTn id="34" dur="1000">
                                          <p:stCondLst>
                                            <p:cond delay="0"/>
                                          </p:stCondLst>
                                        </p:cTn>
                                        <p:tgtEl>
                                          <p:spTgt spid="103446"/>
                                        </p:tgtEl>
                                        <p:attrNameLst>
                                          <p:attrName>style.visibility</p:attrName>
                                        </p:attrNameLst>
                                      </p:cBhvr>
                                      <p:to>
                                        <p:strVal val="visible"/>
                                      </p:to>
                                    </p:set>
                                  </p:childTnLst>
                                  <p:subTnLst>
                                    <p:audio>
                                      <p:cMediaNode>
                                        <p:cTn display="0" masterRel="sameClick">
                                          <p:stCondLst>
                                            <p:cond evt="begin" delay="0">
                                              <p:tn val="33"/>
                                            </p:cond>
                                          </p:stCondLst>
                                          <p:endCondLst>
                                            <p:cond evt="onStopAudio" delay="0">
                                              <p:tgtEl>
                                                <p:sldTgt/>
                                              </p:tgtEl>
                                            </p:cond>
                                          </p:endCondLst>
                                        </p:cTn>
                                        <p:tgtEl>
                                          <p:sndTgt r:embed="rId3" name="click.wav"/>
                                        </p:tgtEl>
                                      </p:cMediaNode>
                                    </p:audio>
                                  </p:subTnLst>
                                </p:cTn>
                              </p:par>
                            </p:childTnLst>
                          </p:cTn>
                        </p:par>
                        <p:par>
                          <p:cTn id="35" fill="hold" nodeType="afterGroup">
                            <p:stCondLst>
                              <p:cond delay="3000"/>
                            </p:stCondLst>
                            <p:childTnLst>
                              <p:par>
                                <p:cTn id="36" presetID="11" presetClass="entr" presetSubtype="0" fill="hold" grpId="0" nodeType="afterEffect">
                                  <p:stCondLst>
                                    <p:cond delay="0"/>
                                  </p:stCondLst>
                                  <p:childTnLst>
                                    <p:set>
                                      <p:cBhvr>
                                        <p:cTn id="37" dur="1000">
                                          <p:stCondLst>
                                            <p:cond delay="0"/>
                                          </p:stCondLst>
                                        </p:cTn>
                                        <p:tgtEl>
                                          <p:spTgt spid="103445"/>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3" name="click.wav"/>
                                        </p:tgtEl>
                                      </p:cMediaNode>
                                    </p:audio>
                                  </p:subTnLst>
                                </p:cTn>
                              </p:par>
                            </p:childTnLst>
                          </p:cTn>
                        </p:par>
                        <p:par>
                          <p:cTn id="38" fill="hold" nodeType="afterGroup">
                            <p:stCondLst>
                              <p:cond delay="4000"/>
                            </p:stCondLst>
                            <p:childTnLst>
                              <p:par>
                                <p:cTn id="39" presetID="11" presetClass="entr" presetSubtype="0" fill="hold" grpId="0" nodeType="afterEffect">
                                  <p:stCondLst>
                                    <p:cond delay="0"/>
                                  </p:stCondLst>
                                  <p:childTnLst>
                                    <p:set>
                                      <p:cBhvr>
                                        <p:cTn id="40" dur="1000">
                                          <p:stCondLst>
                                            <p:cond delay="0"/>
                                          </p:stCondLst>
                                        </p:cTn>
                                        <p:tgtEl>
                                          <p:spTgt spid="103444"/>
                                        </p:tgtEl>
                                        <p:attrNameLst>
                                          <p:attrName>style.visibility</p:attrName>
                                        </p:attrNameLst>
                                      </p:cBhvr>
                                      <p:to>
                                        <p:strVal val="visible"/>
                                      </p:to>
                                    </p:set>
                                  </p:childTnLst>
                                  <p:subTnLst>
                                    <p:audio>
                                      <p:cMediaNode>
                                        <p:cTn display="0" masterRel="sameClick">
                                          <p:stCondLst>
                                            <p:cond evt="begin" delay="0">
                                              <p:tn val="39"/>
                                            </p:cond>
                                          </p:stCondLst>
                                          <p:endCondLst>
                                            <p:cond evt="onStopAudio" delay="0">
                                              <p:tgtEl>
                                                <p:sldTgt/>
                                              </p:tgtEl>
                                            </p:cond>
                                          </p:endCondLst>
                                        </p:cTn>
                                        <p:tgtEl>
                                          <p:sndTgt r:embed="rId3" name="click.wav"/>
                                        </p:tgtEl>
                                      </p:cMediaNode>
                                    </p:audio>
                                  </p:subTnLst>
                                </p:cTn>
                              </p:par>
                            </p:childTnLst>
                          </p:cTn>
                        </p:par>
                        <p:par>
                          <p:cTn id="41" fill="hold" nodeType="afterGroup">
                            <p:stCondLst>
                              <p:cond delay="5000"/>
                            </p:stCondLst>
                            <p:childTnLst>
                              <p:par>
                                <p:cTn id="42" presetID="11" presetClass="entr" presetSubtype="0" fill="hold" grpId="0" nodeType="afterEffect">
                                  <p:stCondLst>
                                    <p:cond delay="0"/>
                                  </p:stCondLst>
                                  <p:childTnLst>
                                    <p:set>
                                      <p:cBhvr>
                                        <p:cTn id="43" dur="1000">
                                          <p:stCondLst>
                                            <p:cond delay="0"/>
                                          </p:stCondLst>
                                        </p:cTn>
                                        <p:tgtEl>
                                          <p:spTgt spid="103443"/>
                                        </p:tgtEl>
                                        <p:attrNameLst>
                                          <p:attrName>style.visibility</p:attrName>
                                        </p:attrNameLst>
                                      </p:cBhvr>
                                      <p:to>
                                        <p:strVal val="visible"/>
                                      </p:to>
                                    </p:set>
                                  </p:childTnLst>
                                  <p:subTnLst>
                                    <p:audio>
                                      <p:cMediaNode>
                                        <p:cTn display="0" masterRel="sameClick">
                                          <p:stCondLst>
                                            <p:cond evt="begin" delay="0">
                                              <p:tn val="42"/>
                                            </p:cond>
                                          </p:stCondLst>
                                          <p:endCondLst>
                                            <p:cond evt="onStopAudio" delay="0">
                                              <p:tgtEl>
                                                <p:sldTgt/>
                                              </p:tgtEl>
                                            </p:cond>
                                          </p:endCondLst>
                                        </p:cTn>
                                        <p:tgtEl>
                                          <p:sndTgt r:embed="rId3" name="click.wav"/>
                                        </p:tgtEl>
                                      </p:cMediaNode>
                                    </p:audio>
                                  </p:subTnLst>
                                </p:cTn>
                              </p:par>
                            </p:childTnLst>
                          </p:cTn>
                        </p:par>
                        <p:par>
                          <p:cTn id="44" fill="hold" nodeType="afterGroup">
                            <p:stCondLst>
                              <p:cond delay="6000"/>
                            </p:stCondLst>
                            <p:childTnLst>
                              <p:par>
                                <p:cTn id="45" presetID="11" presetClass="entr" presetSubtype="0" fill="hold" grpId="0" nodeType="afterEffect">
                                  <p:stCondLst>
                                    <p:cond delay="0"/>
                                  </p:stCondLst>
                                  <p:childTnLst>
                                    <p:set>
                                      <p:cBhvr>
                                        <p:cTn id="46" dur="1000">
                                          <p:stCondLst>
                                            <p:cond delay="0"/>
                                          </p:stCondLst>
                                        </p:cTn>
                                        <p:tgtEl>
                                          <p:spTgt spid="103432"/>
                                        </p:tgtEl>
                                        <p:attrNameLst>
                                          <p:attrName>style.visibility</p:attrName>
                                        </p:attrNameLst>
                                      </p:cBhvr>
                                      <p:to>
                                        <p:strVal val="visible"/>
                                      </p:to>
                                    </p:set>
                                  </p:childTnLst>
                                  <p:subTnLst>
                                    <p:audio>
                                      <p:cMediaNode>
                                        <p:cTn display="0" masterRel="sameClick">
                                          <p:stCondLst>
                                            <p:cond evt="begin" delay="0">
                                              <p:tn val="45"/>
                                            </p:cond>
                                          </p:stCondLst>
                                          <p:endCondLst>
                                            <p:cond evt="onStopAudio" delay="0">
                                              <p:tgtEl>
                                                <p:sldTgt/>
                                              </p:tgtEl>
                                            </p:cond>
                                          </p:endCondLst>
                                        </p:cTn>
                                        <p:tgtEl>
                                          <p:sndTgt r:embed="rId3" name="click.wav"/>
                                        </p:tgtEl>
                                      </p:cMediaNode>
                                    </p:audio>
                                  </p:subTnLst>
                                </p:cTn>
                              </p:par>
                            </p:childTnLst>
                          </p:cTn>
                        </p:par>
                        <p:par>
                          <p:cTn id="47" fill="hold" nodeType="afterGroup">
                            <p:stCondLst>
                              <p:cond delay="7000"/>
                            </p:stCondLst>
                            <p:childTnLst>
                              <p:par>
                                <p:cTn id="48" presetID="11" presetClass="entr" presetSubtype="0" fill="hold" grpId="0" nodeType="afterEffect">
                                  <p:stCondLst>
                                    <p:cond delay="0"/>
                                  </p:stCondLst>
                                  <p:childTnLst>
                                    <p:set>
                                      <p:cBhvr>
                                        <p:cTn id="49" dur="1000">
                                          <p:stCondLst>
                                            <p:cond delay="0"/>
                                          </p:stCondLst>
                                        </p:cTn>
                                        <p:tgtEl>
                                          <p:spTgt spid="103433"/>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3" name="click.wav"/>
                                        </p:tgtEl>
                                      </p:cMediaNode>
                                    </p:audio>
                                  </p:subTnLst>
                                </p:cTn>
                              </p:par>
                            </p:childTnLst>
                          </p:cTn>
                        </p:par>
                        <p:par>
                          <p:cTn id="50" fill="hold" nodeType="afterGroup">
                            <p:stCondLst>
                              <p:cond delay="8000"/>
                            </p:stCondLst>
                            <p:childTnLst>
                              <p:par>
                                <p:cTn id="51" presetID="11" presetClass="entr" presetSubtype="0" fill="hold" grpId="0" nodeType="afterEffect">
                                  <p:stCondLst>
                                    <p:cond delay="0"/>
                                  </p:stCondLst>
                                  <p:childTnLst>
                                    <p:set>
                                      <p:cBhvr>
                                        <p:cTn id="52" dur="1000">
                                          <p:stCondLst>
                                            <p:cond delay="0"/>
                                          </p:stCondLst>
                                        </p:cTn>
                                        <p:tgtEl>
                                          <p:spTgt spid="103434"/>
                                        </p:tgtEl>
                                        <p:attrNameLst>
                                          <p:attrName>style.visibility</p:attrName>
                                        </p:attrNameLst>
                                      </p:cBhvr>
                                      <p:to>
                                        <p:strVal val="visible"/>
                                      </p:to>
                                    </p:set>
                                  </p:childTnLst>
                                  <p:subTnLst>
                                    <p:audio>
                                      <p:cMediaNode>
                                        <p:cTn display="0" masterRel="sameClick">
                                          <p:stCondLst>
                                            <p:cond evt="begin" delay="0">
                                              <p:tn val="51"/>
                                            </p:cond>
                                          </p:stCondLst>
                                          <p:endCondLst>
                                            <p:cond evt="onStopAudio" delay="0">
                                              <p:tgtEl>
                                                <p:sldTgt/>
                                              </p:tgtEl>
                                            </p:cond>
                                          </p:endCondLst>
                                        </p:cTn>
                                        <p:tgtEl>
                                          <p:sndTgt r:embed="rId3" name="click.wav"/>
                                        </p:tgtEl>
                                      </p:cMediaNode>
                                    </p:audio>
                                  </p:subTnLst>
                                </p:cTn>
                              </p:par>
                            </p:childTnLst>
                          </p:cTn>
                        </p:par>
                        <p:par>
                          <p:cTn id="53" fill="hold" nodeType="afterGroup">
                            <p:stCondLst>
                              <p:cond delay="9000"/>
                            </p:stCondLst>
                            <p:childTnLst>
                              <p:par>
                                <p:cTn id="54" presetID="11" presetClass="entr" presetSubtype="0" fill="hold" grpId="0" nodeType="afterEffect">
                                  <p:stCondLst>
                                    <p:cond delay="0"/>
                                  </p:stCondLst>
                                  <p:childTnLst>
                                    <p:set>
                                      <p:cBhvr>
                                        <p:cTn id="55" dur="1000">
                                          <p:stCondLst>
                                            <p:cond delay="0"/>
                                          </p:stCondLst>
                                        </p:cTn>
                                        <p:tgtEl>
                                          <p:spTgt spid="103435"/>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3" name="click.wav"/>
                                        </p:tgtEl>
                                      </p:cMediaNode>
                                    </p:audio>
                                  </p:subTnLst>
                                </p:cTn>
                              </p:par>
                            </p:childTnLst>
                          </p:cTn>
                        </p:par>
                        <p:par>
                          <p:cTn id="56" fill="hold" nodeType="afterGroup">
                            <p:stCondLst>
                              <p:cond delay="10000"/>
                            </p:stCondLst>
                            <p:childTnLst>
                              <p:par>
                                <p:cTn id="57" presetID="11" presetClass="entr" presetSubtype="0" fill="hold" grpId="0" nodeType="afterEffect">
                                  <p:stCondLst>
                                    <p:cond delay="0"/>
                                  </p:stCondLst>
                                  <p:childTnLst>
                                    <p:set>
                                      <p:cBhvr>
                                        <p:cTn id="58" dur="1000">
                                          <p:stCondLst>
                                            <p:cond delay="0"/>
                                          </p:stCondLst>
                                        </p:cTn>
                                        <p:tgtEl>
                                          <p:spTgt spid="103436"/>
                                        </p:tgtEl>
                                        <p:attrNameLst>
                                          <p:attrName>style.visibility</p:attrName>
                                        </p:attrNameLst>
                                      </p:cBhvr>
                                      <p:to>
                                        <p:strVal val="visible"/>
                                      </p:to>
                                    </p:set>
                                  </p:childTnLst>
                                  <p:subTnLst>
                                    <p:audio>
                                      <p:cMediaNode>
                                        <p:cTn display="0" masterRel="sameClick">
                                          <p:stCondLst>
                                            <p:cond evt="begin" delay="0">
                                              <p:tn val="57"/>
                                            </p:cond>
                                          </p:stCondLst>
                                          <p:endCondLst>
                                            <p:cond evt="onStopAudio" delay="0">
                                              <p:tgtEl>
                                                <p:sldTgt/>
                                              </p:tgtEl>
                                            </p:cond>
                                          </p:endCondLst>
                                        </p:cTn>
                                        <p:tgtEl>
                                          <p:sndTgt r:embed="rId3" name="click.wav"/>
                                        </p:tgtEl>
                                      </p:cMediaNode>
                                    </p:audio>
                                  </p:subTnLst>
                                </p:cTn>
                              </p:par>
                            </p:childTnLst>
                          </p:cTn>
                        </p:par>
                        <p:par>
                          <p:cTn id="59" fill="hold" nodeType="afterGroup">
                            <p:stCondLst>
                              <p:cond delay="11000"/>
                            </p:stCondLst>
                            <p:childTnLst>
                              <p:par>
                                <p:cTn id="60" presetID="11" presetClass="entr" presetSubtype="0" fill="hold" grpId="0" nodeType="afterEffect">
                                  <p:stCondLst>
                                    <p:cond delay="0"/>
                                  </p:stCondLst>
                                  <p:childTnLst>
                                    <p:set>
                                      <p:cBhvr>
                                        <p:cTn id="61" dur="1000">
                                          <p:stCondLst>
                                            <p:cond delay="0"/>
                                          </p:stCondLst>
                                        </p:cTn>
                                        <p:tgtEl>
                                          <p:spTgt spid="103437"/>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3" name="click.wav"/>
                                        </p:tgtEl>
                                      </p:cMediaNode>
                                    </p:audio>
                                  </p:subTnLst>
                                </p:cTn>
                              </p:par>
                            </p:childTnLst>
                          </p:cTn>
                        </p:par>
                        <p:par>
                          <p:cTn id="62" fill="hold" nodeType="afterGroup">
                            <p:stCondLst>
                              <p:cond delay="12000"/>
                            </p:stCondLst>
                            <p:childTnLst>
                              <p:par>
                                <p:cTn id="63" presetID="11" presetClass="entr" presetSubtype="0" fill="hold" grpId="0" nodeType="afterEffect">
                                  <p:stCondLst>
                                    <p:cond delay="0"/>
                                  </p:stCondLst>
                                  <p:childTnLst>
                                    <p:set>
                                      <p:cBhvr>
                                        <p:cTn id="64" dur="1000">
                                          <p:stCondLst>
                                            <p:cond delay="0"/>
                                          </p:stCondLst>
                                        </p:cTn>
                                        <p:tgtEl>
                                          <p:spTgt spid="103438"/>
                                        </p:tgtEl>
                                        <p:attrNameLst>
                                          <p:attrName>style.visibility</p:attrName>
                                        </p:attrNameLst>
                                      </p:cBhvr>
                                      <p:to>
                                        <p:strVal val="visible"/>
                                      </p:to>
                                    </p:set>
                                  </p:childTnLst>
                                  <p:subTnLst>
                                    <p:audio>
                                      <p:cMediaNode>
                                        <p:cTn display="0" masterRel="sameClick">
                                          <p:stCondLst>
                                            <p:cond evt="begin" delay="0">
                                              <p:tn val="63"/>
                                            </p:cond>
                                          </p:stCondLst>
                                          <p:endCondLst>
                                            <p:cond evt="onStopAudio" delay="0">
                                              <p:tgtEl>
                                                <p:sldTgt/>
                                              </p:tgtEl>
                                            </p:cond>
                                          </p:endCondLst>
                                        </p:cTn>
                                        <p:tgtEl>
                                          <p:sndTgt r:embed="rId3" name="click.wav"/>
                                        </p:tgtEl>
                                      </p:cMediaNode>
                                    </p:audio>
                                  </p:subTnLst>
                                </p:cTn>
                              </p:par>
                            </p:childTnLst>
                          </p:cTn>
                        </p:par>
                        <p:par>
                          <p:cTn id="65" fill="hold" nodeType="afterGroup">
                            <p:stCondLst>
                              <p:cond delay="13000"/>
                            </p:stCondLst>
                            <p:childTnLst>
                              <p:par>
                                <p:cTn id="66" presetID="11" presetClass="entr" presetSubtype="0" fill="hold" grpId="0" nodeType="afterEffect">
                                  <p:stCondLst>
                                    <p:cond delay="0"/>
                                  </p:stCondLst>
                                  <p:childTnLst>
                                    <p:set>
                                      <p:cBhvr>
                                        <p:cTn id="67" dur="1000">
                                          <p:stCondLst>
                                            <p:cond delay="0"/>
                                          </p:stCondLst>
                                        </p:cTn>
                                        <p:tgtEl>
                                          <p:spTgt spid="103439"/>
                                        </p:tgtEl>
                                        <p:attrNameLst>
                                          <p:attrName>style.visibility</p:attrName>
                                        </p:attrNameLst>
                                      </p:cBhvr>
                                      <p:to>
                                        <p:strVal val="visible"/>
                                      </p:to>
                                    </p:set>
                                  </p:childTnLst>
                                  <p:subTnLst>
                                    <p:audio>
                                      <p:cMediaNode>
                                        <p:cTn display="0" masterRel="sameClick">
                                          <p:stCondLst>
                                            <p:cond evt="begin" delay="0">
                                              <p:tn val="66"/>
                                            </p:cond>
                                          </p:stCondLst>
                                          <p:endCondLst>
                                            <p:cond evt="onStopAudio" delay="0">
                                              <p:tgtEl>
                                                <p:sldTgt/>
                                              </p:tgtEl>
                                            </p:cond>
                                          </p:endCondLst>
                                        </p:cTn>
                                        <p:tgtEl>
                                          <p:sndTgt r:embed="rId3" name="click.wav"/>
                                        </p:tgtEl>
                                      </p:cMediaNode>
                                    </p:audio>
                                  </p:subTnLst>
                                </p:cTn>
                              </p:par>
                            </p:childTnLst>
                          </p:cTn>
                        </p:par>
                        <p:par>
                          <p:cTn id="68" fill="hold" nodeType="afterGroup">
                            <p:stCondLst>
                              <p:cond delay="14000"/>
                            </p:stCondLst>
                            <p:childTnLst>
                              <p:par>
                                <p:cTn id="69" presetID="11" presetClass="entr" presetSubtype="0" fill="hold" grpId="0" nodeType="afterEffect">
                                  <p:stCondLst>
                                    <p:cond delay="0"/>
                                  </p:stCondLst>
                                  <p:childTnLst>
                                    <p:set>
                                      <p:cBhvr>
                                        <p:cTn id="70" dur="1000">
                                          <p:stCondLst>
                                            <p:cond delay="0"/>
                                          </p:stCondLst>
                                        </p:cTn>
                                        <p:tgtEl>
                                          <p:spTgt spid="103440"/>
                                        </p:tgtEl>
                                        <p:attrNameLst>
                                          <p:attrName>style.visibility</p:attrName>
                                        </p:attrNameLst>
                                      </p:cBhvr>
                                      <p:to>
                                        <p:strVal val="visible"/>
                                      </p:to>
                                    </p:set>
                                  </p:childTnLst>
                                  <p:subTnLst>
                                    <p:audio>
                                      <p:cMediaNode>
                                        <p:cTn display="0" masterRel="sameClick">
                                          <p:stCondLst>
                                            <p:cond evt="begin" delay="0">
                                              <p:tn val="69"/>
                                            </p:cond>
                                          </p:stCondLst>
                                          <p:endCondLst>
                                            <p:cond evt="onStopAudio" delay="0">
                                              <p:tgtEl>
                                                <p:sldTgt/>
                                              </p:tgtEl>
                                            </p:cond>
                                          </p:endCondLst>
                                        </p:cTn>
                                        <p:tgtEl>
                                          <p:sndTgt r:embed="rId3" name="click.wav"/>
                                        </p:tgtEl>
                                      </p:cMediaNode>
                                    </p:audio>
                                  </p:subTnLst>
                                </p:cTn>
                              </p:par>
                            </p:childTnLst>
                          </p:cTn>
                        </p:par>
                        <p:par>
                          <p:cTn id="71" fill="hold" nodeType="afterGroup">
                            <p:stCondLst>
                              <p:cond delay="15000"/>
                            </p:stCondLst>
                            <p:childTnLst>
                              <p:par>
                                <p:cTn id="72" presetID="11" presetClass="entr" presetSubtype="0" fill="hold" grpId="0" nodeType="afterEffect">
                                  <p:stCondLst>
                                    <p:cond delay="0"/>
                                  </p:stCondLst>
                                  <p:childTnLst>
                                    <p:set>
                                      <p:cBhvr>
                                        <p:cTn id="73" dur="1000">
                                          <p:stCondLst>
                                            <p:cond delay="0"/>
                                          </p:stCondLst>
                                        </p:cTn>
                                        <p:tgtEl>
                                          <p:spTgt spid="103441"/>
                                        </p:tgtEl>
                                        <p:attrNameLst>
                                          <p:attrName>style.visibility</p:attrName>
                                        </p:attrNameLst>
                                      </p:cBhvr>
                                      <p:to>
                                        <p:strVal val="visible"/>
                                      </p:to>
                                    </p:set>
                                  </p:childTnLst>
                                  <p:subTnLst>
                                    <p:audio>
                                      <p:cMediaNode>
                                        <p:cTn display="0" masterRel="sameClick">
                                          <p:stCondLst>
                                            <p:cond evt="begin" delay="0">
                                              <p:tn val="72"/>
                                            </p:cond>
                                          </p:stCondLst>
                                          <p:endCondLst>
                                            <p:cond evt="onStopAudio" delay="0">
                                              <p:tgtEl>
                                                <p:sldTgt/>
                                              </p:tgtEl>
                                            </p:cond>
                                          </p:endCondLst>
                                        </p:cTn>
                                        <p:tgtEl>
                                          <p:sndTgt r:embed="rId3" name="click.wav"/>
                                        </p:tgtEl>
                                      </p:cMediaNode>
                                    </p:audio>
                                  </p:subTnLst>
                                </p:cTn>
                              </p:par>
                            </p:childTnLst>
                          </p:cTn>
                        </p:par>
                        <p:par>
                          <p:cTn id="74" fill="hold" nodeType="afterGroup">
                            <p:stCondLst>
                              <p:cond delay="16000"/>
                            </p:stCondLst>
                            <p:childTnLst>
                              <p:par>
                                <p:cTn id="75" presetID="2" presetClass="entr" presetSubtype="4" fill="hold" grpId="0" nodeType="afterEffect">
                                  <p:stCondLst>
                                    <p:cond delay="0"/>
                                  </p:stCondLst>
                                  <p:childTnLst>
                                    <p:set>
                                      <p:cBhvr>
                                        <p:cTn id="76" dur="1" fill="hold">
                                          <p:stCondLst>
                                            <p:cond delay="0"/>
                                          </p:stCondLst>
                                        </p:cTn>
                                        <p:tgtEl>
                                          <p:spTgt spid="103442"/>
                                        </p:tgtEl>
                                        <p:attrNameLst>
                                          <p:attrName>style.visibility</p:attrName>
                                        </p:attrNameLst>
                                      </p:cBhvr>
                                      <p:to>
                                        <p:strVal val="visible"/>
                                      </p:to>
                                    </p:set>
                                    <p:anim calcmode="lin" valueType="num">
                                      <p:cBhvr additive="base">
                                        <p:cTn id="77" dur="500" fill="hold"/>
                                        <p:tgtEl>
                                          <p:spTgt spid="103442"/>
                                        </p:tgtEl>
                                        <p:attrNameLst>
                                          <p:attrName>ppt_x</p:attrName>
                                        </p:attrNameLst>
                                      </p:cBhvr>
                                      <p:tavLst>
                                        <p:tav tm="0">
                                          <p:val>
                                            <p:strVal val="#ppt_x"/>
                                          </p:val>
                                        </p:tav>
                                        <p:tav tm="100000">
                                          <p:val>
                                            <p:strVal val="#ppt_x"/>
                                          </p:val>
                                        </p:tav>
                                      </p:tavLst>
                                    </p:anim>
                                    <p:anim calcmode="lin" valueType="num">
                                      <p:cBhvr additive="base">
                                        <p:cTn id="78" dur="500" fill="hold"/>
                                        <p:tgtEl>
                                          <p:spTgt spid="10344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75"/>
                                            </p:cond>
                                          </p:stCondLst>
                                          <p:endCondLst>
                                            <p:cond evt="onStopAudio" delay="0">
                                              <p:tgtEl>
                                                <p:sldTgt/>
                                              </p:tgtEl>
                                            </p:cond>
                                          </p:endCondLst>
                                        </p:cTn>
                                        <p:tgtEl>
                                          <p:sndTgt r:embed="rId4" name="chimes.wav"/>
                                        </p:tgtEl>
                                      </p:cMediaNode>
                                    </p:audio>
                                  </p:subTnLst>
                                </p:cTn>
                              </p:par>
                              <p:par>
                                <p:cTn id="79" presetID="4" presetClass="exit" presetSubtype="16" fill="hold" nodeType="withEffect">
                                  <p:stCondLst>
                                    <p:cond delay="0"/>
                                  </p:stCondLst>
                                  <p:childTnLst>
                                    <p:animEffect transition="out" filter="box(in)">
                                      <p:cBhvr>
                                        <p:cTn id="80" dur="500"/>
                                        <p:tgtEl>
                                          <p:spTgt spid="103448"/>
                                        </p:tgtEl>
                                      </p:cBhvr>
                                    </p:animEffect>
                                    <p:set>
                                      <p:cBhvr>
                                        <p:cTn id="81" dur="1" fill="hold">
                                          <p:stCondLst>
                                            <p:cond delay="499"/>
                                          </p:stCondLst>
                                        </p:cTn>
                                        <p:tgtEl>
                                          <p:spTgt spid="103448"/>
                                        </p:tgtEl>
                                        <p:attrNameLst>
                                          <p:attrName>style.visibility</p:attrName>
                                        </p:attrNameLst>
                                      </p:cBhvr>
                                      <p:to>
                                        <p:strVal val="hidden"/>
                                      </p:to>
                                    </p:set>
                                  </p:childTnLst>
                                </p:cTn>
                              </p:par>
                            </p:childTnLst>
                          </p:cTn>
                        </p:par>
                        <p:par>
                          <p:cTn id="82" fill="hold" nodeType="afterGroup">
                            <p:stCondLst>
                              <p:cond delay="16500"/>
                            </p:stCondLst>
                            <p:childTnLst>
                              <p:par>
                                <p:cTn id="83" presetID="9" presetClass="exit" presetSubtype="0" fill="hold" grpId="1" nodeType="afterEffect">
                                  <p:stCondLst>
                                    <p:cond delay="0"/>
                                  </p:stCondLst>
                                  <p:childTnLst>
                                    <p:animEffect transition="out" filter="dissolve">
                                      <p:cBhvr>
                                        <p:cTn id="84" dur="500"/>
                                        <p:tgtEl>
                                          <p:spTgt spid="103454"/>
                                        </p:tgtEl>
                                      </p:cBhvr>
                                    </p:animEffect>
                                    <p:set>
                                      <p:cBhvr>
                                        <p:cTn id="85" dur="1" fill="hold">
                                          <p:stCondLst>
                                            <p:cond delay="499"/>
                                          </p:stCondLst>
                                        </p:cTn>
                                        <p:tgtEl>
                                          <p:spTgt spid="103454"/>
                                        </p:tgtEl>
                                        <p:attrNameLst>
                                          <p:attrName>style.visibility</p:attrName>
                                        </p:attrNameLst>
                                      </p:cBhvr>
                                      <p:to>
                                        <p:strVal val="hidden"/>
                                      </p:to>
                                    </p:set>
                                  </p:childTnLst>
                                </p:cTn>
                              </p:par>
                            </p:childTnLst>
                          </p:cTn>
                        </p:par>
                      </p:childTnLst>
                    </p:cTn>
                  </p:par>
                  <p:par>
                    <p:cTn id="86" fill="hold" nodeType="clickPar">
                      <p:stCondLst>
                        <p:cond delay="indefinite"/>
                      </p:stCondLst>
                      <p:childTnLst>
                        <p:par>
                          <p:cTn id="87" fill="hold" nodeType="withGroup">
                            <p:stCondLst>
                              <p:cond delay="0"/>
                            </p:stCondLst>
                            <p:childTnLst>
                              <p:par>
                                <p:cTn id="88" presetID="10" presetClass="entr" presetSubtype="0" fill="hold" nodeType="clickEffect">
                                  <p:stCondLst>
                                    <p:cond delay="0"/>
                                  </p:stCondLst>
                                  <p:childTnLst>
                                    <p:set>
                                      <p:cBhvr>
                                        <p:cTn id="89" dur="1" fill="hold">
                                          <p:stCondLst>
                                            <p:cond delay="0"/>
                                          </p:stCondLst>
                                        </p:cTn>
                                        <p:tgtEl>
                                          <p:spTgt spid="103426"/>
                                        </p:tgtEl>
                                        <p:attrNameLst>
                                          <p:attrName>style.visibility</p:attrName>
                                        </p:attrNameLst>
                                      </p:cBhvr>
                                      <p:to>
                                        <p:strVal val="visible"/>
                                      </p:to>
                                    </p:set>
                                    <p:animEffect transition="in" filter="fade">
                                      <p:cBhvr>
                                        <p:cTn id="90" dur="2000"/>
                                        <p:tgtEl>
                                          <p:spTgt spid="103426"/>
                                        </p:tgtEl>
                                      </p:cBhvr>
                                    </p:animEffect>
                                  </p:childTnLst>
                                </p:cTn>
                              </p:par>
                            </p:childTnLst>
                          </p:cTn>
                        </p:par>
                        <p:par>
                          <p:cTn id="91" fill="hold" nodeType="afterGroup">
                            <p:stCondLst>
                              <p:cond delay="2000"/>
                            </p:stCondLst>
                            <p:childTnLst>
                              <p:par>
                                <p:cTn id="92" presetID="10" presetClass="entr" presetSubtype="0" fill="hold" nodeType="afterEffect">
                                  <p:stCondLst>
                                    <p:cond delay="0"/>
                                  </p:stCondLst>
                                  <p:childTnLst>
                                    <p:set>
                                      <p:cBhvr>
                                        <p:cTn id="93" dur="1" fill="hold">
                                          <p:stCondLst>
                                            <p:cond delay="0"/>
                                          </p:stCondLst>
                                        </p:cTn>
                                        <p:tgtEl>
                                          <p:spTgt spid="103453"/>
                                        </p:tgtEl>
                                        <p:attrNameLst>
                                          <p:attrName>style.visibility</p:attrName>
                                        </p:attrNameLst>
                                      </p:cBhvr>
                                      <p:to>
                                        <p:strVal val="visible"/>
                                      </p:to>
                                    </p:set>
                                    <p:animEffect transition="in" filter="fade">
                                      <p:cBhvr>
                                        <p:cTn id="94" dur="1000"/>
                                        <p:tgtEl>
                                          <p:spTgt spid="1034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5" restart="whenNotActive" fill="hold" evtFilter="cancelBubble" nodeType="interactiveSeq">
                <p:stCondLst>
                  <p:cond evt="onClick" delay="0">
                    <p:tgtEl>
                      <p:spTgt spid="103430"/>
                    </p:tgtEl>
                  </p:cond>
                </p:stCondLst>
                <p:endSync evt="end" delay="0">
                  <p:rtn val="all"/>
                </p:endSync>
                <p:childTnLst>
                  <p:par>
                    <p:cTn id="96" fill="hold" nodeType="clickPar">
                      <p:stCondLst>
                        <p:cond delay="0"/>
                      </p:stCondLst>
                      <p:childTnLst>
                        <p:par>
                          <p:cTn id="97" fill="hold" nodeType="withGroup">
                            <p:stCondLst>
                              <p:cond delay="0"/>
                            </p:stCondLst>
                            <p:childTnLst>
                              <p:par>
                                <p:cTn id="98" presetID="26" presetClass="entr" presetSubtype="0" fill="hold" grpId="1" nodeType="clickEffect">
                                  <p:stCondLst>
                                    <p:cond delay="0"/>
                                  </p:stCondLst>
                                  <p:iterate type="lt">
                                    <p:tmPct val="0"/>
                                  </p:iterate>
                                  <p:childTnLst>
                                    <p:set>
                                      <p:cBhvr>
                                        <p:cTn id="99" dur="1" fill="hold">
                                          <p:stCondLst>
                                            <p:cond delay="0"/>
                                          </p:stCondLst>
                                        </p:cTn>
                                        <p:tgtEl>
                                          <p:spTgt spid="33"/>
                                        </p:tgtEl>
                                        <p:attrNameLst>
                                          <p:attrName>style.visibility</p:attrName>
                                        </p:attrNameLst>
                                      </p:cBhvr>
                                      <p:to>
                                        <p:strVal val="visible"/>
                                      </p:to>
                                    </p:set>
                                    <p:animEffect transition="in" filter="wipe(down)">
                                      <p:cBhvr>
                                        <p:cTn id="100" dur="580">
                                          <p:stCondLst>
                                            <p:cond delay="0"/>
                                          </p:stCondLst>
                                        </p:cTn>
                                        <p:tgtEl>
                                          <p:spTgt spid="33"/>
                                        </p:tgtEl>
                                      </p:cBhvr>
                                    </p:animEffect>
                                    <p:anim calcmode="lin" valueType="num">
                                      <p:cBhvr>
                                        <p:cTn id="101"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102"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103"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104"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105"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106" dur="26">
                                          <p:stCondLst>
                                            <p:cond delay="650"/>
                                          </p:stCondLst>
                                        </p:cTn>
                                        <p:tgtEl>
                                          <p:spTgt spid="33"/>
                                        </p:tgtEl>
                                      </p:cBhvr>
                                      <p:to x="100000" y="60000"/>
                                    </p:animScale>
                                    <p:animScale>
                                      <p:cBhvr>
                                        <p:cTn id="107" dur="166" decel="50000">
                                          <p:stCondLst>
                                            <p:cond delay="676"/>
                                          </p:stCondLst>
                                        </p:cTn>
                                        <p:tgtEl>
                                          <p:spTgt spid="33"/>
                                        </p:tgtEl>
                                      </p:cBhvr>
                                      <p:to x="100000" y="100000"/>
                                    </p:animScale>
                                    <p:animScale>
                                      <p:cBhvr>
                                        <p:cTn id="108" dur="26">
                                          <p:stCondLst>
                                            <p:cond delay="1312"/>
                                          </p:stCondLst>
                                        </p:cTn>
                                        <p:tgtEl>
                                          <p:spTgt spid="33"/>
                                        </p:tgtEl>
                                      </p:cBhvr>
                                      <p:to x="100000" y="80000"/>
                                    </p:animScale>
                                    <p:animScale>
                                      <p:cBhvr>
                                        <p:cTn id="109" dur="166" decel="50000">
                                          <p:stCondLst>
                                            <p:cond delay="1338"/>
                                          </p:stCondLst>
                                        </p:cTn>
                                        <p:tgtEl>
                                          <p:spTgt spid="33"/>
                                        </p:tgtEl>
                                      </p:cBhvr>
                                      <p:to x="100000" y="100000"/>
                                    </p:animScale>
                                    <p:animScale>
                                      <p:cBhvr>
                                        <p:cTn id="110" dur="26">
                                          <p:stCondLst>
                                            <p:cond delay="1642"/>
                                          </p:stCondLst>
                                        </p:cTn>
                                        <p:tgtEl>
                                          <p:spTgt spid="33"/>
                                        </p:tgtEl>
                                      </p:cBhvr>
                                      <p:to x="100000" y="90000"/>
                                    </p:animScale>
                                    <p:animScale>
                                      <p:cBhvr>
                                        <p:cTn id="111" dur="166" decel="50000">
                                          <p:stCondLst>
                                            <p:cond delay="1668"/>
                                          </p:stCondLst>
                                        </p:cTn>
                                        <p:tgtEl>
                                          <p:spTgt spid="33"/>
                                        </p:tgtEl>
                                      </p:cBhvr>
                                      <p:to x="100000" y="100000"/>
                                    </p:animScale>
                                    <p:animScale>
                                      <p:cBhvr>
                                        <p:cTn id="112" dur="26">
                                          <p:stCondLst>
                                            <p:cond delay="1808"/>
                                          </p:stCondLst>
                                        </p:cTn>
                                        <p:tgtEl>
                                          <p:spTgt spid="33"/>
                                        </p:tgtEl>
                                      </p:cBhvr>
                                      <p:to x="100000" y="95000"/>
                                    </p:animScale>
                                    <p:animScale>
                                      <p:cBhvr>
                                        <p:cTn id="113" dur="166" decel="50000">
                                          <p:stCondLst>
                                            <p:cond delay="1834"/>
                                          </p:stCondLst>
                                        </p:cTn>
                                        <p:tgtEl>
                                          <p:spTgt spid="33"/>
                                        </p:tgtEl>
                                      </p:cBhvr>
                                      <p:to x="100000" y="100000"/>
                                    </p:animScale>
                                  </p:childTnLst>
                                </p:cTn>
                              </p:par>
                              <p:par>
                                <p:cTn id="114" presetID="27" presetClass="emph" presetSubtype="0" fill="hold" grpId="0" nodeType="withEffect">
                                  <p:stCondLst>
                                    <p:cond delay="0"/>
                                  </p:stCondLst>
                                  <p:iterate type="lt">
                                    <p:tmPct val="0"/>
                                  </p:iterate>
                                  <p:childTnLst>
                                    <p:animClr clrSpc="rgb" dir="cw">
                                      <p:cBhvr override="childStyle">
                                        <p:cTn id="115" dur="250" autoRev="1" fill="hold"/>
                                        <p:tgtEl>
                                          <p:spTgt spid="33"/>
                                        </p:tgtEl>
                                        <p:attrNameLst>
                                          <p:attrName>style.color</p:attrName>
                                        </p:attrNameLst>
                                      </p:cBhvr>
                                      <p:to>
                                        <a:schemeClr val="bg1"/>
                                      </p:to>
                                    </p:animClr>
                                    <p:animClr clrSpc="rgb" dir="cw">
                                      <p:cBhvr>
                                        <p:cTn id="116" dur="250" autoRev="1" fill="hold"/>
                                        <p:tgtEl>
                                          <p:spTgt spid="33"/>
                                        </p:tgtEl>
                                        <p:attrNameLst>
                                          <p:attrName>fillcolor</p:attrName>
                                        </p:attrNameLst>
                                      </p:cBhvr>
                                      <p:to>
                                        <a:schemeClr val="bg1"/>
                                      </p:to>
                                    </p:animClr>
                                    <p:set>
                                      <p:cBhvr>
                                        <p:cTn id="117" dur="250" autoRev="1" fill="hold"/>
                                        <p:tgtEl>
                                          <p:spTgt spid="33"/>
                                        </p:tgtEl>
                                        <p:attrNameLst>
                                          <p:attrName>fill.type</p:attrName>
                                        </p:attrNameLst>
                                      </p:cBhvr>
                                      <p:to>
                                        <p:strVal val="solid"/>
                                      </p:to>
                                    </p:set>
                                    <p:set>
                                      <p:cBhvr>
                                        <p:cTn id="118" dur="250" autoRev="1" fill="hold"/>
                                        <p:tgtEl>
                                          <p:spTgt spid="33"/>
                                        </p:tgtEl>
                                        <p:attrNameLst>
                                          <p:attrName>fill.on</p:attrName>
                                        </p:attrNameLst>
                                      </p:cBhvr>
                                      <p:to>
                                        <p:strVal val="true"/>
                                      </p:to>
                                    </p:set>
                                  </p:childTnLst>
                                  <p:subTnLst>
                                    <p:audio>
                                      <p:cMediaNode>
                                        <p:cTn display="0" masterRel="sameClick">
                                          <p:stCondLst>
                                            <p:cond evt="begin" delay="0">
                                              <p:tn val="114"/>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103430"/>
                  </p:tgtEl>
                </p:cond>
              </p:nextCondLst>
            </p:seq>
          </p:childTnLst>
        </p:cTn>
      </p:par>
    </p:tnLst>
    <p:bldLst>
      <p:bldP spid="103432" grpId="0"/>
      <p:bldP spid="103433" grpId="0"/>
      <p:bldP spid="103434" grpId="0"/>
      <p:bldP spid="103435" grpId="0"/>
      <p:bldP spid="103436" grpId="0"/>
      <p:bldP spid="103437" grpId="0"/>
      <p:bldP spid="103438" grpId="0"/>
      <p:bldP spid="103439" grpId="0"/>
      <p:bldP spid="103440" grpId="0"/>
      <p:bldP spid="103441" grpId="0"/>
      <p:bldP spid="103442" grpId="0"/>
      <p:bldP spid="103443" grpId="0"/>
      <p:bldP spid="103444" grpId="0"/>
      <p:bldP spid="103445" grpId="0"/>
      <p:bldP spid="103446" grpId="0"/>
      <p:bldP spid="103447" grpId="0"/>
      <p:bldP spid="103454" grpId="0" animBg="1"/>
      <p:bldP spid="103454" grpId="1" animBg="1"/>
      <p:bldP spid="103430" grpId="0" animBg="1"/>
      <p:bldP spid="33" grpId="0" animBg="1"/>
      <p:bldP spid="33"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53" name="Picture 29" descr="2616">
            <a:extLst>
              <a:ext uri="{FF2B5EF4-FFF2-40B4-BE49-F238E27FC236}">
                <a16:creationId xmlns:a16="http://schemas.microsoft.com/office/drawing/2014/main" id="{37039AA4-5B50-4F7B-90BD-9FBB02977439}"/>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3543300"/>
            <a:ext cx="14859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 Box 7">
            <a:extLst>
              <a:ext uri="{FF2B5EF4-FFF2-40B4-BE49-F238E27FC236}">
                <a16:creationId xmlns:a16="http://schemas.microsoft.com/office/drawing/2014/main" id="{B2FC61F1-DAE0-4965-A08C-AA33FB3009F7}"/>
              </a:ext>
            </a:extLst>
          </p:cNvPr>
          <p:cNvSpPr txBox="1">
            <a:spLocks noChangeArrowheads="1"/>
          </p:cNvSpPr>
          <p:nvPr/>
        </p:nvSpPr>
        <p:spPr bwMode="auto">
          <a:xfrm>
            <a:off x="2914567" y="4704160"/>
            <a:ext cx="182888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b="1">
                <a:solidFill>
                  <a:srgbClr val="FF0000"/>
                </a:solidFill>
                <a:latin typeface="Times New Roman" panose="02020603050405020304" pitchFamily="18" charset="0"/>
                <a:cs typeface="Times New Roman" panose="02020603050405020304" pitchFamily="18" charset="0"/>
              </a:rPr>
              <a:t>Thời gian</a:t>
            </a:r>
          </a:p>
        </p:txBody>
      </p:sp>
      <p:sp>
        <p:nvSpPr>
          <p:cNvPr id="103432" name="Text Box 8">
            <a:extLst>
              <a:ext uri="{FF2B5EF4-FFF2-40B4-BE49-F238E27FC236}">
                <a16:creationId xmlns:a16="http://schemas.microsoft.com/office/drawing/2014/main" id="{A82BA73B-1004-4C0C-8686-37F05A1819BC}"/>
              </a:ext>
            </a:extLst>
          </p:cNvPr>
          <p:cNvSpPr txBox="1">
            <a:spLocks noChangeArrowheads="1"/>
          </p:cNvSpPr>
          <p:nvPr/>
        </p:nvSpPr>
        <p:spPr bwMode="auto">
          <a:xfrm>
            <a:off x="5086350" y="4388644"/>
            <a:ext cx="628650" cy="553998"/>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10</a:t>
            </a:r>
          </a:p>
        </p:txBody>
      </p:sp>
      <p:sp>
        <p:nvSpPr>
          <p:cNvPr id="103433" name="Text Box 9">
            <a:extLst>
              <a:ext uri="{FF2B5EF4-FFF2-40B4-BE49-F238E27FC236}">
                <a16:creationId xmlns:a16="http://schemas.microsoft.com/office/drawing/2014/main" id="{25FB4102-E950-4FEA-8942-EA5A8102514E}"/>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9</a:t>
            </a:r>
          </a:p>
        </p:txBody>
      </p:sp>
      <p:sp>
        <p:nvSpPr>
          <p:cNvPr id="103434" name="Text Box 10">
            <a:extLst>
              <a:ext uri="{FF2B5EF4-FFF2-40B4-BE49-F238E27FC236}">
                <a16:creationId xmlns:a16="http://schemas.microsoft.com/office/drawing/2014/main" id="{F1CF39CC-5D41-4D9C-B62C-5B02BB5BDD18}"/>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8</a:t>
            </a:r>
          </a:p>
        </p:txBody>
      </p:sp>
      <p:sp>
        <p:nvSpPr>
          <p:cNvPr id="103435" name="Text Box 11">
            <a:extLst>
              <a:ext uri="{FF2B5EF4-FFF2-40B4-BE49-F238E27FC236}">
                <a16:creationId xmlns:a16="http://schemas.microsoft.com/office/drawing/2014/main" id="{4EAC7186-3E3C-4913-97CA-F2ED1DC4AA8D}"/>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7</a:t>
            </a:r>
          </a:p>
        </p:txBody>
      </p:sp>
      <p:sp>
        <p:nvSpPr>
          <p:cNvPr id="103436" name="Text Box 12">
            <a:extLst>
              <a:ext uri="{FF2B5EF4-FFF2-40B4-BE49-F238E27FC236}">
                <a16:creationId xmlns:a16="http://schemas.microsoft.com/office/drawing/2014/main" id="{3234F2A9-655A-466C-B7F4-6C6D94CCD4C8}"/>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6</a:t>
            </a:r>
          </a:p>
        </p:txBody>
      </p:sp>
      <p:sp>
        <p:nvSpPr>
          <p:cNvPr id="103437" name="Text Box 13">
            <a:extLst>
              <a:ext uri="{FF2B5EF4-FFF2-40B4-BE49-F238E27FC236}">
                <a16:creationId xmlns:a16="http://schemas.microsoft.com/office/drawing/2014/main" id="{959BCBF2-C929-4CC2-A3A4-32B90AD9D0A7}"/>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5</a:t>
            </a:r>
          </a:p>
        </p:txBody>
      </p:sp>
      <p:sp>
        <p:nvSpPr>
          <p:cNvPr id="103438" name="Text Box 14">
            <a:extLst>
              <a:ext uri="{FF2B5EF4-FFF2-40B4-BE49-F238E27FC236}">
                <a16:creationId xmlns:a16="http://schemas.microsoft.com/office/drawing/2014/main" id="{D5B57538-98B5-485A-B636-8189F5466F9A}"/>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4</a:t>
            </a:r>
          </a:p>
        </p:txBody>
      </p:sp>
      <p:sp>
        <p:nvSpPr>
          <p:cNvPr id="103439" name="Text Box 15">
            <a:extLst>
              <a:ext uri="{FF2B5EF4-FFF2-40B4-BE49-F238E27FC236}">
                <a16:creationId xmlns:a16="http://schemas.microsoft.com/office/drawing/2014/main" id="{08426756-355C-457C-9A5D-5C3953040730}"/>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3</a:t>
            </a:r>
          </a:p>
        </p:txBody>
      </p:sp>
      <p:sp>
        <p:nvSpPr>
          <p:cNvPr id="103440" name="Text Box 16">
            <a:extLst>
              <a:ext uri="{FF2B5EF4-FFF2-40B4-BE49-F238E27FC236}">
                <a16:creationId xmlns:a16="http://schemas.microsoft.com/office/drawing/2014/main" id="{9464A23F-64BE-48C2-8856-DC7CBC742821}"/>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2</a:t>
            </a:r>
          </a:p>
        </p:txBody>
      </p:sp>
      <p:sp>
        <p:nvSpPr>
          <p:cNvPr id="103441" name="Text Box 17">
            <a:extLst>
              <a:ext uri="{FF2B5EF4-FFF2-40B4-BE49-F238E27FC236}">
                <a16:creationId xmlns:a16="http://schemas.microsoft.com/office/drawing/2014/main" id="{A0B5027B-3066-459A-B41F-1E6764E29369}"/>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a:t>
            </a:r>
          </a:p>
        </p:txBody>
      </p:sp>
      <p:sp>
        <p:nvSpPr>
          <p:cNvPr id="103442" name="Text Box 18">
            <a:extLst>
              <a:ext uri="{FF2B5EF4-FFF2-40B4-BE49-F238E27FC236}">
                <a16:creationId xmlns:a16="http://schemas.microsoft.com/office/drawing/2014/main" id="{4540C32D-85DD-4E5A-85D7-9D4AF8585AA5}"/>
              </a:ext>
            </a:extLst>
          </p:cNvPr>
          <p:cNvSpPr txBox="1">
            <a:spLocks noChangeArrowheads="1"/>
          </p:cNvSpPr>
          <p:nvPr/>
        </p:nvSpPr>
        <p:spPr bwMode="auto">
          <a:xfrm>
            <a:off x="4914900" y="4160044"/>
            <a:ext cx="108585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Times New Roman" panose="02020603050405020304" pitchFamily="18" charset="0"/>
                <a:cs typeface="Times New Roman" panose="02020603050405020304" pitchFamily="18" charset="0"/>
              </a:rPr>
              <a:t>Hết giờ</a:t>
            </a:r>
          </a:p>
        </p:txBody>
      </p:sp>
      <p:sp>
        <p:nvSpPr>
          <p:cNvPr id="103443" name="Text Box 19">
            <a:extLst>
              <a:ext uri="{FF2B5EF4-FFF2-40B4-BE49-F238E27FC236}">
                <a16:creationId xmlns:a16="http://schemas.microsoft.com/office/drawing/2014/main" id="{66C4E166-F13A-4BD2-AFCF-F654B58C31F4}"/>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11</a:t>
            </a:r>
          </a:p>
        </p:txBody>
      </p:sp>
      <p:sp>
        <p:nvSpPr>
          <p:cNvPr id="103444" name="Text Box 20">
            <a:extLst>
              <a:ext uri="{FF2B5EF4-FFF2-40B4-BE49-F238E27FC236}">
                <a16:creationId xmlns:a16="http://schemas.microsoft.com/office/drawing/2014/main" id="{CF581B3D-0237-4A92-810F-D46AC0CF3A99}"/>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12</a:t>
            </a:r>
          </a:p>
        </p:txBody>
      </p:sp>
      <p:sp>
        <p:nvSpPr>
          <p:cNvPr id="103445" name="Text Box 21">
            <a:extLst>
              <a:ext uri="{FF2B5EF4-FFF2-40B4-BE49-F238E27FC236}">
                <a16:creationId xmlns:a16="http://schemas.microsoft.com/office/drawing/2014/main" id="{6868AC59-52E9-470F-9863-68489724461E}"/>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13</a:t>
            </a:r>
          </a:p>
        </p:txBody>
      </p:sp>
      <p:sp>
        <p:nvSpPr>
          <p:cNvPr id="103446" name="Text Box 22">
            <a:extLst>
              <a:ext uri="{FF2B5EF4-FFF2-40B4-BE49-F238E27FC236}">
                <a16:creationId xmlns:a16="http://schemas.microsoft.com/office/drawing/2014/main" id="{CF8FDCFB-EE94-42EA-A3F2-E9F84FD57765}"/>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14</a:t>
            </a:r>
          </a:p>
        </p:txBody>
      </p:sp>
      <p:sp>
        <p:nvSpPr>
          <p:cNvPr id="103447" name="Text Box 23">
            <a:extLst>
              <a:ext uri="{FF2B5EF4-FFF2-40B4-BE49-F238E27FC236}">
                <a16:creationId xmlns:a16="http://schemas.microsoft.com/office/drawing/2014/main" id="{DF79A2AD-B6EF-4A4F-A4FA-50CF30C77185}"/>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15</a:t>
            </a:r>
          </a:p>
        </p:txBody>
      </p:sp>
      <p:pic>
        <p:nvPicPr>
          <p:cNvPr id="103448" name="Picture 24" descr="010">
            <a:extLst>
              <a:ext uri="{FF2B5EF4-FFF2-40B4-BE49-F238E27FC236}">
                <a16:creationId xmlns:a16="http://schemas.microsoft.com/office/drawing/2014/main" id="{8B178FCF-84A4-45E0-A565-C04D26DE0AD7}"/>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200150" y="3314700"/>
            <a:ext cx="1714500"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455" name="Group 31">
            <a:extLst>
              <a:ext uri="{FF2B5EF4-FFF2-40B4-BE49-F238E27FC236}">
                <a16:creationId xmlns:a16="http://schemas.microsoft.com/office/drawing/2014/main" id="{991BEEEF-53B5-4DE7-A405-A4392A8A8525}"/>
              </a:ext>
            </a:extLst>
          </p:cNvPr>
          <p:cNvGrpSpPr>
            <a:grpSpLocks/>
          </p:cNvGrpSpPr>
          <p:nvPr/>
        </p:nvGrpSpPr>
        <p:grpSpPr bwMode="auto">
          <a:xfrm>
            <a:off x="1557338" y="-14288"/>
            <a:ext cx="5643830" cy="2957513"/>
            <a:chOff x="1189" y="-55"/>
            <a:chExt cx="4615" cy="2566"/>
          </a:xfrm>
        </p:grpSpPr>
        <p:sp>
          <p:nvSpPr>
            <p:cNvPr id="20510" name="AutoShape 26" descr="Bouquet">
              <a:extLst>
                <a:ext uri="{FF2B5EF4-FFF2-40B4-BE49-F238E27FC236}">
                  <a16:creationId xmlns:a16="http://schemas.microsoft.com/office/drawing/2014/main" id="{FEDB754B-D8F6-44DF-A060-553036CE71BC}"/>
                </a:ext>
              </a:extLst>
            </p:cNvPr>
            <p:cNvSpPr>
              <a:spLocks noChangeArrowheads="1"/>
            </p:cNvSpPr>
            <p:nvPr/>
          </p:nvSpPr>
          <p:spPr bwMode="auto">
            <a:xfrm>
              <a:off x="1189" y="-55"/>
              <a:ext cx="4615" cy="1356"/>
            </a:xfrm>
            <a:prstGeom prst="cloudCallout">
              <a:avLst>
                <a:gd name="adj1" fmla="val -704"/>
                <a:gd name="adj2" fmla="val 102306"/>
              </a:avLst>
            </a:prstGeom>
            <a:blipFill dpi="0" rotWithShape="1">
              <a:blip r:embed="rId7"/>
              <a:srcRect/>
              <a:tile tx="0" ty="0" sx="100000" sy="100000" flip="none" algn="tl"/>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400">
                  <a:solidFill>
                    <a:schemeClr val="tx2"/>
                  </a:solidFill>
                  <a:latin typeface="Times New Roman" panose="02020603050405020304" pitchFamily="18" charset="0"/>
                  <a:cs typeface="Times New Roman" panose="02020603050405020304" pitchFamily="18" charset="0"/>
                </a:rPr>
                <a:t>Giá trị của biểu thức                                                               </a:t>
              </a:r>
            </a:p>
            <a:p>
              <a:pPr eaLnBrk="1" hangingPunct="1">
                <a:spcBef>
                  <a:spcPct val="50000"/>
                </a:spcBef>
              </a:pPr>
              <a:endParaRPr lang="en-US" altLang="en-US">
                <a:solidFill>
                  <a:schemeClr val="tx2"/>
                </a:solidFill>
                <a:latin typeface="Times New Roman" panose="02020603050405020304" pitchFamily="18" charset="0"/>
                <a:cs typeface="Times New Roman" panose="02020603050405020304" pitchFamily="18" charset="0"/>
              </a:endParaRPr>
            </a:p>
            <a:p>
              <a:pPr eaLnBrk="1" hangingPunct="1">
                <a:spcBef>
                  <a:spcPct val="50000"/>
                </a:spcBef>
              </a:pPr>
              <a:r>
                <a:rPr lang="en-US" altLang="en-US" sz="2100">
                  <a:latin typeface="Times New Roman" panose="02020603050405020304" pitchFamily="18" charset="0"/>
                  <a:cs typeface="Times New Roman" panose="02020603050405020304" pitchFamily="18" charset="0"/>
                </a:rPr>
                <a:t>                              là:</a:t>
              </a:r>
              <a:r>
                <a:rPr lang="en-US" altLang="en-US" sz="2100">
                  <a:solidFill>
                    <a:schemeClr val="tx2"/>
                  </a:solidFill>
                  <a:latin typeface="Times New Roman" panose="02020603050405020304" pitchFamily="18" charset="0"/>
                  <a:cs typeface="Times New Roman" panose="02020603050405020304" pitchFamily="18" charset="0"/>
                </a:rPr>
                <a:t> </a:t>
              </a:r>
            </a:p>
            <a:p>
              <a:pPr eaLnBrk="1" hangingPunct="1">
                <a:spcBef>
                  <a:spcPct val="50000"/>
                </a:spcBef>
              </a:pPr>
              <a:endParaRPr lang="en-US" altLang="en-US">
                <a:solidFill>
                  <a:schemeClr val="tx2"/>
                </a:solidFill>
                <a:latin typeface="Times New Roman" panose="02020603050405020304" pitchFamily="18" charset="0"/>
                <a:cs typeface="Times New Roman" panose="02020603050405020304" pitchFamily="18" charset="0"/>
              </a:endParaRPr>
            </a:p>
          </p:txBody>
        </p:sp>
        <p:graphicFrame>
          <p:nvGraphicFramePr>
            <p:cNvPr id="20511" name="Object 27" descr="Bouquet">
              <a:extLst>
                <a:ext uri="{FF2B5EF4-FFF2-40B4-BE49-F238E27FC236}">
                  <a16:creationId xmlns:a16="http://schemas.microsoft.com/office/drawing/2014/main" id="{F7D146FB-AC35-4E60-9213-F6322A270DD7}"/>
                </a:ext>
              </a:extLst>
            </p:cNvPr>
            <p:cNvGraphicFramePr>
              <a:graphicFrameLocks noChangeAspect="1"/>
            </p:cNvGraphicFramePr>
            <p:nvPr/>
          </p:nvGraphicFramePr>
          <p:xfrm>
            <a:off x="4229" y="1339"/>
            <a:ext cx="1305" cy="1172"/>
          </p:xfrm>
          <a:graphic>
            <a:graphicData uri="http://schemas.openxmlformats.org/presentationml/2006/ole">
              <mc:AlternateContent xmlns:mc="http://schemas.openxmlformats.org/markup-compatibility/2006">
                <mc:Choice xmlns:v="urn:schemas-microsoft-com:vml" Requires="v">
                  <p:oleObj name="Equation" r:id="rId8" imgW="863225" imgH="774364" progId="Equation.DSMT4">
                    <p:embed/>
                  </p:oleObj>
                </mc:Choice>
                <mc:Fallback>
                  <p:oleObj name="Equation" r:id="rId8" imgW="863225" imgH="774364" progId="Equation.DSMT4">
                    <p:embed/>
                    <p:pic>
                      <p:nvPicPr>
                        <p:cNvPr id="0" name="Object 27" descr="Bouque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29" y="1339"/>
                          <a:ext cx="1305" cy="1172"/>
                        </a:xfrm>
                        <a:prstGeom prst="rect">
                          <a:avLst/>
                        </a:prstGeom>
                        <a:noFill/>
                        <a:ln>
                          <a:noFill/>
                        </a:ln>
                        <a:effectLst/>
                        <a:extLst>
                          <a:ext uri="{909E8E84-426E-40DD-AFC4-6F175D3DCCD1}">
                            <a14:hiddenFill xmlns:a14="http://schemas.microsoft.com/office/drawing/2010/main">
                              <a:blipFill dpi="0" rotWithShape="1">
                                <a:blip/>
                                <a:srcRect/>
                                <a:tile tx="0" ty="0" sx="100000" sy="100000" flip="none" algn="tl"/>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512" name="Object 28" descr="Bouquet">
              <a:extLst>
                <a:ext uri="{FF2B5EF4-FFF2-40B4-BE49-F238E27FC236}">
                  <a16:creationId xmlns:a16="http://schemas.microsoft.com/office/drawing/2014/main" id="{31250A33-8441-4934-8773-00B5080EDD69}"/>
                </a:ext>
              </a:extLst>
            </p:cNvPr>
            <p:cNvGraphicFramePr>
              <a:graphicFrameLocks noChangeAspect="1"/>
            </p:cNvGraphicFramePr>
            <p:nvPr/>
          </p:nvGraphicFramePr>
          <p:xfrm>
            <a:off x="2552" y="454"/>
            <a:ext cx="2023" cy="396"/>
          </p:xfrm>
          <a:graphic>
            <a:graphicData uri="http://schemas.openxmlformats.org/presentationml/2006/ole">
              <mc:AlternateContent xmlns:mc="http://schemas.openxmlformats.org/markup-compatibility/2006">
                <mc:Choice xmlns:v="urn:schemas-microsoft-com:vml" Requires="v">
                  <p:oleObj name="Equation" r:id="rId10" imgW="1168400" imgH="228600" progId="Equation.DSMT4">
                    <p:embed/>
                  </p:oleObj>
                </mc:Choice>
                <mc:Fallback>
                  <p:oleObj name="Equation" r:id="rId10" imgW="1168400" imgH="228600" progId="Equation.DSMT4">
                    <p:embed/>
                    <p:pic>
                      <p:nvPicPr>
                        <p:cNvPr id="0" name="Object 28" descr="Bouque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52" y="454"/>
                          <a:ext cx="2023" cy="396"/>
                        </a:xfrm>
                        <a:prstGeom prst="rect">
                          <a:avLst/>
                        </a:prstGeom>
                        <a:blipFill dpi="0" rotWithShape="1">
                          <a:blip r:embed="rId7"/>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03426" name="Group 2">
            <a:extLst>
              <a:ext uri="{FF2B5EF4-FFF2-40B4-BE49-F238E27FC236}">
                <a16:creationId xmlns:a16="http://schemas.microsoft.com/office/drawing/2014/main" id="{EC7DCAA3-484C-4DDA-8404-53A8B76384E2}"/>
              </a:ext>
            </a:extLst>
          </p:cNvPr>
          <p:cNvGrpSpPr>
            <a:grpSpLocks/>
          </p:cNvGrpSpPr>
          <p:nvPr/>
        </p:nvGrpSpPr>
        <p:grpSpPr bwMode="auto">
          <a:xfrm>
            <a:off x="1200150" y="2363391"/>
            <a:ext cx="3886200" cy="1389459"/>
            <a:chOff x="288" y="2544"/>
            <a:chExt cx="2736" cy="864"/>
          </a:xfrm>
        </p:grpSpPr>
        <p:sp>
          <p:nvSpPr>
            <p:cNvPr id="20508" name="Oval 3" descr="Woven mat">
              <a:extLst>
                <a:ext uri="{FF2B5EF4-FFF2-40B4-BE49-F238E27FC236}">
                  <a16:creationId xmlns:a16="http://schemas.microsoft.com/office/drawing/2014/main" id="{94714FDA-EE5D-4E9E-891F-587146B5EF0C}"/>
                </a:ext>
              </a:extLst>
            </p:cNvPr>
            <p:cNvSpPr>
              <a:spLocks noChangeArrowheads="1"/>
            </p:cNvSpPr>
            <p:nvPr/>
          </p:nvSpPr>
          <p:spPr bwMode="auto">
            <a:xfrm>
              <a:off x="288" y="2544"/>
              <a:ext cx="2736" cy="864"/>
            </a:xfrm>
            <a:prstGeom prst="ellipse">
              <a:avLst/>
            </a:prstGeom>
            <a:blipFill dpi="0" rotWithShape="1">
              <a:blip r:embed="rId12"/>
              <a:srcRect/>
              <a:tile tx="0" ty="0" sx="100000" sy="100000" flip="none" algn="tl"/>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spcBef>
                  <a:spcPct val="50000"/>
                </a:spcBef>
              </a:pPr>
              <a:r>
                <a:rPr lang="en-US" altLang="en-US" sz="2100">
                  <a:latin typeface=".VnBlack" panose="020B7200000000000000" pitchFamily="34" charset="0"/>
                </a:rPr>
                <a:t>A).                        </a:t>
              </a:r>
            </a:p>
          </p:txBody>
        </p:sp>
        <p:graphicFrame>
          <p:nvGraphicFramePr>
            <p:cNvPr id="20509" name="Object 4" descr="Woven mat">
              <a:extLst>
                <a:ext uri="{FF2B5EF4-FFF2-40B4-BE49-F238E27FC236}">
                  <a16:creationId xmlns:a16="http://schemas.microsoft.com/office/drawing/2014/main" id="{8BECE7D2-5A91-41A0-B681-A9FF023302E8}"/>
                </a:ext>
              </a:extLst>
            </p:cNvPr>
            <p:cNvGraphicFramePr>
              <a:graphicFrameLocks noChangeAspect="1"/>
            </p:cNvGraphicFramePr>
            <p:nvPr>
              <p:extLst>
                <p:ext uri="{D42A27DB-BD31-4B8C-83A1-F6EECF244321}">
                  <p14:modId xmlns:p14="http://schemas.microsoft.com/office/powerpoint/2010/main" val="3173215727"/>
                </p:ext>
              </p:extLst>
            </p:nvPr>
          </p:nvGraphicFramePr>
          <p:xfrm>
            <a:off x="1197" y="2840"/>
            <a:ext cx="298" cy="242"/>
          </p:xfrm>
          <a:graphic>
            <a:graphicData uri="http://schemas.openxmlformats.org/presentationml/2006/ole">
              <mc:AlternateContent xmlns:mc="http://schemas.openxmlformats.org/markup-compatibility/2006">
                <mc:Choice xmlns:v="urn:schemas-microsoft-com:vml" Requires="v">
                  <p:oleObj name="Equation" r:id="rId13" imgW="203024" imgH="164957" progId="Equation.DSMT4">
                    <p:embed/>
                  </p:oleObj>
                </mc:Choice>
                <mc:Fallback>
                  <p:oleObj name="Equation" r:id="rId13" imgW="203024" imgH="164957" progId="Equation.DSMT4">
                    <p:embed/>
                    <p:pic>
                      <p:nvPicPr>
                        <p:cNvPr id="0" name="Object 4" descr="Woven mat"/>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97" y="2840"/>
                          <a:ext cx="298" cy="242"/>
                        </a:xfrm>
                        <a:prstGeom prst="rect">
                          <a:avLst/>
                        </a:prstGeom>
                        <a:gradFill>
                          <a:gsLst>
                            <a:gs pos="23905">
                              <a:srgbClr val="E1FDB9"/>
                            </a:gs>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a:noFill/>
                        </a:ln>
                      </p:spPr>
                    </p:pic>
                  </p:oleObj>
                </mc:Fallback>
              </mc:AlternateContent>
            </a:graphicData>
          </a:graphic>
        </p:graphicFrame>
      </p:grpSp>
      <p:sp>
        <p:nvSpPr>
          <p:cNvPr id="103454" name="AutoShape 30">
            <a:extLst>
              <a:ext uri="{FF2B5EF4-FFF2-40B4-BE49-F238E27FC236}">
                <a16:creationId xmlns:a16="http://schemas.microsoft.com/office/drawing/2014/main" id="{77735786-6478-417D-8584-5786F0020851}"/>
              </a:ext>
            </a:extLst>
          </p:cNvPr>
          <p:cNvSpPr>
            <a:spLocks noChangeArrowheads="1"/>
          </p:cNvSpPr>
          <p:nvPr/>
        </p:nvSpPr>
        <p:spPr bwMode="auto">
          <a:xfrm>
            <a:off x="2914567" y="3446860"/>
            <a:ext cx="3956409" cy="1257300"/>
          </a:xfrm>
          <a:prstGeom prst="cloudCallout">
            <a:avLst>
              <a:gd name="adj1" fmla="val -88454"/>
              <a:gd name="adj2" fmla="val 31532"/>
            </a:avLst>
          </a:prstGeom>
          <a:gradFill rotWithShape="0">
            <a:gsLst>
              <a:gs pos="0">
                <a:srgbClr val="007600"/>
              </a:gs>
              <a:gs pos="100000">
                <a:srgbClr val="00FF00"/>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a:solidFill>
                  <a:schemeClr val="tx2"/>
                </a:solidFill>
                <a:latin typeface="Times New Roman" panose="02020603050405020304" pitchFamily="18" charset="0"/>
                <a:cs typeface="Times New Roman" panose="02020603050405020304" pitchFamily="18" charset="0"/>
              </a:rPr>
              <a:t>Nhanh lên các bạn ơi !</a:t>
            </a:r>
          </a:p>
          <a:p>
            <a:pPr algn="ctr" eaLnBrk="1" hangingPunct="1"/>
            <a:r>
              <a:rPr lang="en-US" altLang="en-US">
                <a:solidFill>
                  <a:schemeClr val="tx2"/>
                </a:solidFill>
                <a:latin typeface="Times New Roman" panose="02020603050405020304" pitchFamily="18" charset="0"/>
                <a:cs typeface="Times New Roman" panose="02020603050405020304" pitchFamily="18" charset="0"/>
              </a:rPr>
              <a:t>Cố lên…cố lê.. ..ê…. ên!</a:t>
            </a:r>
          </a:p>
        </p:txBody>
      </p:sp>
      <p:sp>
        <p:nvSpPr>
          <p:cNvPr id="103456" name="AutoShape 32">
            <a:extLst>
              <a:ext uri="{FF2B5EF4-FFF2-40B4-BE49-F238E27FC236}">
                <a16:creationId xmlns:a16="http://schemas.microsoft.com/office/drawing/2014/main" id="{2235CBF6-3FFE-4965-84BB-7C9E776B4992}"/>
              </a:ext>
            </a:extLst>
          </p:cNvPr>
          <p:cNvSpPr>
            <a:spLocks noChangeArrowheads="1"/>
          </p:cNvSpPr>
          <p:nvPr/>
        </p:nvSpPr>
        <p:spPr bwMode="auto">
          <a:xfrm>
            <a:off x="7200900" y="571500"/>
            <a:ext cx="342900" cy="285750"/>
          </a:xfrm>
          <a:prstGeom prst="star5">
            <a:avLst/>
          </a:prstGeom>
          <a:gradFill rotWithShape="1">
            <a:gsLst>
              <a:gs pos="0">
                <a:srgbClr val="FFFF00"/>
              </a:gs>
              <a:gs pos="100000">
                <a:srgbClr val="FF3300"/>
              </a:gs>
            </a:gsLst>
            <a:path path="shape">
              <a:fillToRect l="50000" t="50000" r="50000" b="5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cs typeface="Arial" charset="0"/>
            </a:endParaRPr>
          </a:p>
        </p:txBody>
      </p:sp>
      <p:sp>
        <p:nvSpPr>
          <p:cNvPr id="20505" name="AutoShape 25">
            <a:hlinkClick r:id="rId15" action="ppaction://hlinksldjump" highlightClick="1"/>
            <a:extLst>
              <a:ext uri="{FF2B5EF4-FFF2-40B4-BE49-F238E27FC236}">
                <a16:creationId xmlns:a16="http://schemas.microsoft.com/office/drawing/2014/main" id="{F4769EC3-197C-498C-95DE-63175561BC26}"/>
              </a:ext>
            </a:extLst>
          </p:cNvPr>
          <p:cNvSpPr>
            <a:spLocks noChangeArrowheads="1"/>
          </p:cNvSpPr>
          <p:nvPr/>
        </p:nvSpPr>
        <p:spPr bwMode="auto">
          <a:xfrm>
            <a:off x="7088982" y="4512469"/>
            <a:ext cx="578644" cy="321469"/>
          </a:xfrm>
          <a:prstGeom prst="actionButtonReturn">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103430" name="AutoShape 6">
            <a:extLst>
              <a:ext uri="{FF2B5EF4-FFF2-40B4-BE49-F238E27FC236}">
                <a16:creationId xmlns:a16="http://schemas.microsoft.com/office/drawing/2014/main" id="{B76071B7-26F3-44BA-8BFC-D64501D57626}"/>
              </a:ext>
            </a:extLst>
          </p:cNvPr>
          <p:cNvSpPr>
            <a:spLocks noChangeArrowheads="1"/>
          </p:cNvSpPr>
          <p:nvPr/>
        </p:nvSpPr>
        <p:spPr bwMode="auto">
          <a:xfrm>
            <a:off x="1206104" y="1200150"/>
            <a:ext cx="1714500" cy="1300163"/>
          </a:xfrm>
          <a:prstGeom prst="star5">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defRPr/>
            </a:pPr>
            <a:r>
              <a:rPr lang="en-US" sz="2400" dirty="0">
                <a:solidFill>
                  <a:srgbClr val="FF0000"/>
                </a:solidFill>
                <a:latin typeface=".VnTime" pitchFamily="34" charset="0"/>
              </a:rPr>
              <a:t>5</a:t>
            </a:r>
          </a:p>
        </p:txBody>
      </p:sp>
      <p:sp>
        <p:nvSpPr>
          <p:cNvPr id="32" name="AutoShape 6">
            <a:extLst>
              <a:ext uri="{FF2B5EF4-FFF2-40B4-BE49-F238E27FC236}">
                <a16:creationId xmlns:a16="http://schemas.microsoft.com/office/drawing/2014/main" id="{14B9DAC6-42BC-46D5-B764-0A7718206FD4}"/>
              </a:ext>
            </a:extLst>
          </p:cNvPr>
          <p:cNvSpPr>
            <a:spLocks noChangeArrowheads="1"/>
          </p:cNvSpPr>
          <p:nvPr/>
        </p:nvSpPr>
        <p:spPr bwMode="auto">
          <a:xfrm>
            <a:off x="5657850" y="2088356"/>
            <a:ext cx="3257550" cy="2185988"/>
          </a:xfrm>
          <a:prstGeom prst="star5">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defRPr/>
            </a:pPr>
            <a:r>
              <a:rPr lang="en-US" sz="2100" dirty="0" err="1">
                <a:solidFill>
                  <a:srgbClr val="0066FF"/>
                </a:solidFill>
                <a:latin typeface="Times New Roman" pitchFamily="18" charset="0"/>
                <a:cs typeface="Times New Roman" pitchFamily="18" charset="0"/>
              </a:rPr>
              <a:t>Phần</a:t>
            </a:r>
            <a:r>
              <a:rPr lang="en-US" sz="2100" dirty="0">
                <a:solidFill>
                  <a:srgbClr val="0066FF"/>
                </a:solidFill>
                <a:latin typeface="Times New Roman" pitchFamily="18" charset="0"/>
                <a:cs typeface="Times New Roman" pitchFamily="18" charset="0"/>
              </a:rPr>
              <a:t> </a:t>
            </a:r>
            <a:r>
              <a:rPr lang="en-US" sz="2100" dirty="0" err="1">
                <a:solidFill>
                  <a:srgbClr val="0066FF"/>
                </a:solidFill>
                <a:latin typeface="Times New Roman" pitchFamily="18" charset="0"/>
                <a:cs typeface="Times New Roman" pitchFamily="18" charset="0"/>
              </a:rPr>
              <a:t>th</a:t>
            </a:r>
            <a:r>
              <a:rPr lang="vi-VN" sz="2100" dirty="0">
                <a:solidFill>
                  <a:srgbClr val="0066FF"/>
                </a:solidFill>
                <a:latin typeface="Times New Roman" pitchFamily="18" charset="0"/>
                <a:cs typeface="Times New Roman" pitchFamily="18" charset="0"/>
              </a:rPr>
              <a:t>ưở</a:t>
            </a:r>
            <a:r>
              <a:rPr lang="en-GB" sz="2100" dirty="0" err="1">
                <a:solidFill>
                  <a:srgbClr val="0066FF"/>
                </a:solidFill>
                <a:latin typeface="Times New Roman" pitchFamily="18" charset="0"/>
                <a:cs typeface="Times New Roman" pitchFamily="18" charset="0"/>
              </a:rPr>
              <a:t>ng</a:t>
            </a:r>
            <a:r>
              <a:rPr lang="en-GB" sz="2100" dirty="0">
                <a:solidFill>
                  <a:srgbClr val="0066FF"/>
                </a:solidFill>
                <a:latin typeface="Times New Roman" pitchFamily="18" charset="0"/>
                <a:cs typeface="Times New Roman" pitchFamily="18" charset="0"/>
              </a:rPr>
              <a:t> </a:t>
            </a:r>
            <a:r>
              <a:rPr lang="en-GB" sz="2100" dirty="0" err="1">
                <a:solidFill>
                  <a:srgbClr val="0066FF"/>
                </a:solidFill>
                <a:latin typeface="Times New Roman" pitchFamily="18" charset="0"/>
                <a:cs typeface="Times New Roman" pitchFamily="18" charset="0"/>
              </a:rPr>
              <a:t>là</a:t>
            </a:r>
            <a:r>
              <a:rPr lang="en-GB" sz="2100" dirty="0">
                <a:solidFill>
                  <a:srgbClr val="0066FF"/>
                </a:solidFill>
                <a:latin typeface="Times New Roman" pitchFamily="18" charset="0"/>
                <a:cs typeface="Times New Roman" pitchFamily="18" charset="0"/>
              </a:rPr>
              <a:t> </a:t>
            </a:r>
          </a:p>
          <a:p>
            <a:pPr algn="ctr">
              <a:defRPr/>
            </a:pPr>
            <a:r>
              <a:rPr lang="en-US" sz="2100" dirty="0">
                <a:solidFill>
                  <a:srgbClr val="0066FF"/>
                </a:solidFill>
                <a:latin typeface="Times New Roman" pitchFamily="18" charset="0"/>
                <a:cs typeface="Times New Roman" pitchFamily="18" charset="0"/>
              </a:rPr>
              <a:t>1 </a:t>
            </a:r>
            <a:r>
              <a:rPr lang="en-US" sz="2100" dirty="0" err="1">
                <a:solidFill>
                  <a:srgbClr val="0066FF"/>
                </a:solidFill>
                <a:latin typeface="Times New Roman" pitchFamily="18" charset="0"/>
                <a:cs typeface="Times New Roman" pitchFamily="18" charset="0"/>
              </a:rPr>
              <a:t>cây</a:t>
            </a:r>
            <a:r>
              <a:rPr lang="en-US" sz="2100" dirty="0">
                <a:solidFill>
                  <a:srgbClr val="0066FF"/>
                </a:solidFill>
                <a:latin typeface="Times New Roman" pitchFamily="18" charset="0"/>
                <a:cs typeface="Times New Roman" pitchFamily="18" charset="0"/>
              </a:rPr>
              <a:t> </a:t>
            </a:r>
            <a:r>
              <a:rPr lang="en-US" sz="2100" dirty="0" err="1">
                <a:solidFill>
                  <a:srgbClr val="0066FF"/>
                </a:solidFill>
                <a:latin typeface="Times New Roman" pitchFamily="18" charset="0"/>
                <a:cs typeface="Times New Roman" pitchFamily="18" charset="0"/>
              </a:rPr>
              <a:t>viết</a:t>
            </a:r>
            <a:r>
              <a:rPr lang="en-US" sz="2100" dirty="0">
                <a:solidFill>
                  <a:srgbClr val="0066FF"/>
                </a:solidFill>
                <a:latin typeface="Times New Roman" pitchFamily="18" charset="0"/>
                <a:cs typeface="Times New Roman" pitchFamily="18" charset="0"/>
              </a:rPr>
              <a:t> </a:t>
            </a:r>
            <a:r>
              <a:rPr lang="en-US" sz="2100" dirty="0" err="1">
                <a:solidFill>
                  <a:srgbClr val="0066FF"/>
                </a:solidFill>
                <a:latin typeface="Times New Roman" pitchFamily="18" charset="0"/>
                <a:cs typeface="Times New Roman" pitchFamily="18" charset="0"/>
              </a:rPr>
              <a:t>và</a:t>
            </a:r>
            <a:r>
              <a:rPr lang="en-US" sz="2100" dirty="0">
                <a:solidFill>
                  <a:srgbClr val="0066FF"/>
                </a:solidFill>
                <a:latin typeface="Times New Roman" pitchFamily="18" charset="0"/>
                <a:cs typeface="Times New Roman" pitchFamily="18" charset="0"/>
              </a:rPr>
              <a:t> </a:t>
            </a:r>
          </a:p>
          <a:p>
            <a:pPr algn="ctr">
              <a:defRPr/>
            </a:pPr>
            <a:r>
              <a:rPr lang="en-US" sz="2100" dirty="0">
                <a:solidFill>
                  <a:srgbClr val="0066FF"/>
                </a:solidFill>
                <a:latin typeface="Times New Roman" pitchFamily="18" charset="0"/>
                <a:cs typeface="Times New Roman" pitchFamily="18" charset="0"/>
              </a:rPr>
              <a:t>1 </a:t>
            </a:r>
            <a:r>
              <a:rPr lang="en-US" sz="2100" dirty="0" err="1">
                <a:solidFill>
                  <a:srgbClr val="0066FF"/>
                </a:solidFill>
                <a:latin typeface="Times New Roman" pitchFamily="18" charset="0"/>
                <a:cs typeface="Times New Roman" pitchFamily="18" charset="0"/>
              </a:rPr>
              <a:t>quyển</a:t>
            </a:r>
            <a:r>
              <a:rPr lang="en-US" sz="2100" dirty="0">
                <a:solidFill>
                  <a:srgbClr val="0066FF"/>
                </a:solidFill>
                <a:latin typeface="Times New Roman" pitchFamily="18" charset="0"/>
                <a:cs typeface="Times New Roman" pitchFamily="18" charset="0"/>
              </a:rPr>
              <a:t> </a:t>
            </a:r>
            <a:r>
              <a:rPr lang="en-US" sz="2100" dirty="0" err="1">
                <a:solidFill>
                  <a:srgbClr val="0066FF"/>
                </a:solidFill>
                <a:latin typeface="Times New Roman" pitchFamily="18" charset="0"/>
                <a:cs typeface="Times New Roman" pitchFamily="18" charset="0"/>
              </a:rPr>
              <a:t>tập</a:t>
            </a:r>
            <a:endParaRPr lang="en-US" sz="2100" dirty="0">
              <a:solidFill>
                <a:srgbClr val="0066FF"/>
              </a:solidFill>
              <a:latin typeface="Times New Roman" pitchFamily="18" charset="0"/>
              <a:cs typeface="Times New Roman"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repeatCount="indefinite" fill="hold" nodeType="withEffect">
                                  <p:stCondLst>
                                    <p:cond delay="0"/>
                                  </p:stCondLst>
                                  <p:childTnLst>
                                    <p:animRot by="21600000">
                                      <p:cBhvr>
                                        <p:cTn id="6" dur="2000" fill="hold"/>
                                        <p:tgtEl>
                                          <p:spTgt spid="103456"/>
                                        </p:tgtEl>
                                        <p:attrNameLst>
                                          <p:attrName>r</p:attrName>
                                        </p:attrNameLst>
                                      </p:cBhvr>
                                    </p:animRot>
                                  </p:childTnLst>
                                </p:cTn>
                              </p:par>
                              <p:par>
                                <p:cTn id="7" presetID="27" presetClass="emph" presetSubtype="0" fill="hold" grpId="0" nodeType="withEffect">
                                  <p:stCondLst>
                                    <p:cond delay="0"/>
                                  </p:stCondLst>
                                  <p:iterate type="lt">
                                    <p:tmPct val="0"/>
                                  </p:iterate>
                                  <p:childTnLst>
                                    <p:animClr clrSpc="rgb" dir="cw">
                                      <p:cBhvr override="childStyle">
                                        <p:cTn id="8" dur="250" autoRev="1" fill="hold"/>
                                        <p:tgtEl>
                                          <p:spTgt spid="103430"/>
                                        </p:tgtEl>
                                        <p:attrNameLst>
                                          <p:attrName>style.color</p:attrName>
                                        </p:attrNameLst>
                                      </p:cBhvr>
                                      <p:to>
                                        <a:schemeClr val="bg1"/>
                                      </p:to>
                                    </p:animClr>
                                    <p:animClr clrSpc="rgb" dir="cw">
                                      <p:cBhvr>
                                        <p:cTn id="9" dur="250" autoRev="1" fill="hold"/>
                                        <p:tgtEl>
                                          <p:spTgt spid="103430"/>
                                        </p:tgtEl>
                                        <p:attrNameLst>
                                          <p:attrName>fillcolor</p:attrName>
                                        </p:attrNameLst>
                                      </p:cBhvr>
                                      <p:to>
                                        <a:schemeClr val="bg1"/>
                                      </p:to>
                                    </p:animClr>
                                    <p:set>
                                      <p:cBhvr>
                                        <p:cTn id="10" dur="250" autoRev="1" fill="hold"/>
                                        <p:tgtEl>
                                          <p:spTgt spid="103430"/>
                                        </p:tgtEl>
                                        <p:attrNameLst>
                                          <p:attrName>fill.type</p:attrName>
                                        </p:attrNameLst>
                                      </p:cBhvr>
                                      <p:to>
                                        <p:strVal val="solid"/>
                                      </p:to>
                                    </p:set>
                                    <p:set>
                                      <p:cBhvr>
                                        <p:cTn id="11" dur="250" autoRev="1" fill="hold"/>
                                        <p:tgtEl>
                                          <p:spTgt spid="103430"/>
                                        </p:tgtEl>
                                        <p:attrNameLst>
                                          <p:attrName>fill.on</p:attrName>
                                        </p:attrNameLst>
                                      </p:cBhvr>
                                      <p:to>
                                        <p:strVal val="true"/>
                                      </p:to>
                                    </p:set>
                                  </p:childTnLst>
                                  <p:subTnLst>
                                    <p:audio>
                                      <p:cMediaNode>
                                        <p:cTn display="0" masterRel="sameClick">
                                          <p:stCondLst>
                                            <p:cond evt="begin" delay="0">
                                              <p:tn val="7"/>
                                            </p:cond>
                                          </p:stCondLst>
                                          <p:endCondLst>
                                            <p:cond evt="onStopAudio" delay="0">
                                              <p:tgtEl>
                                                <p:sldTgt/>
                                              </p:tgtEl>
                                            </p:cond>
                                          </p:endCondLst>
                                        </p:cTn>
                                        <p:tgtEl>
                                          <p:sndTgt r:embed="rId2" name="chimes.wav"/>
                                        </p:tgtEl>
                                      </p:cMediaNode>
                                    </p:audio>
                                  </p:subTnLst>
                                </p:cTn>
                              </p:par>
                            </p:childTnLst>
                          </p:cTn>
                        </p:par>
                        <p:par>
                          <p:cTn id="12" fill="hold" nodeType="afterGroup">
                            <p:stCondLst>
                              <p:cond delay="2000"/>
                            </p:stCondLst>
                            <p:childTnLst>
                              <p:par>
                                <p:cTn id="13" presetID="29" presetClass="entr" presetSubtype="0" fill="hold" nodeType="afterEffect">
                                  <p:stCondLst>
                                    <p:cond delay="0"/>
                                  </p:stCondLst>
                                  <p:childTnLst>
                                    <p:set>
                                      <p:cBhvr>
                                        <p:cTn id="14" dur="1" fill="hold">
                                          <p:stCondLst>
                                            <p:cond delay="0"/>
                                          </p:stCondLst>
                                        </p:cTn>
                                        <p:tgtEl>
                                          <p:spTgt spid="103455"/>
                                        </p:tgtEl>
                                        <p:attrNameLst>
                                          <p:attrName>style.visibility</p:attrName>
                                        </p:attrNameLst>
                                      </p:cBhvr>
                                      <p:to>
                                        <p:strVal val="visible"/>
                                      </p:to>
                                    </p:set>
                                    <p:anim calcmode="lin" valueType="num">
                                      <p:cBhvr>
                                        <p:cTn id="15" dur="500" fill="hold"/>
                                        <p:tgtEl>
                                          <p:spTgt spid="103455"/>
                                        </p:tgtEl>
                                        <p:attrNameLst>
                                          <p:attrName>ppt_x</p:attrName>
                                        </p:attrNameLst>
                                      </p:cBhvr>
                                      <p:tavLst>
                                        <p:tav tm="0">
                                          <p:val>
                                            <p:strVal val="#ppt_x-.2"/>
                                          </p:val>
                                        </p:tav>
                                        <p:tav tm="100000">
                                          <p:val>
                                            <p:strVal val="#ppt_x"/>
                                          </p:val>
                                        </p:tav>
                                      </p:tavLst>
                                    </p:anim>
                                    <p:anim calcmode="lin" valueType="num">
                                      <p:cBhvr>
                                        <p:cTn id="16" dur="500" fill="hold"/>
                                        <p:tgtEl>
                                          <p:spTgt spid="103455"/>
                                        </p:tgtEl>
                                        <p:attrNameLst>
                                          <p:attrName>ppt_y</p:attrName>
                                        </p:attrNameLst>
                                      </p:cBhvr>
                                      <p:tavLst>
                                        <p:tav tm="0">
                                          <p:val>
                                            <p:strVal val="#ppt_y"/>
                                          </p:val>
                                        </p:tav>
                                        <p:tav tm="100000">
                                          <p:val>
                                            <p:strVal val="#ppt_y"/>
                                          </p:val>
                                        </p:tav>
                                      </p:tavLst>
                                    </p:anim>
                                    <p:animEffect transition="in" filter="wipe(right)" prLst="gradientSize: 0.1">
                                      <p:cBhvr>
                                        <p:cTn id="17" dur="500"/>
                                        <p:tgtEl>
                                          <p:spTgt spid="10345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03448"/>
                                        </p:tgtEl>
                                        <p:attrNameLst>
                                          <p:attrName>style.visibility</p:attrName>
                                        </p:attrNameLst>
                                      </p:cBhvr>
                                      <p:to>
                                        <p:strVal val="visible"/>
                                      </p:to>
                                    </p:set>
                                    <p:animEffect transition="in" filter="fade">
                                      <p:cBhvr>
                                        <p:cTn id="22" dur="500"/>
                                        <p:tgtEl>
                                          <p:spTgt spid="103448"/>
                                        </p:tgtEl>
                                      </p:cBhvr>
                                    </p:animEffect>
                                  </p:childTnLst>
                                </p:cTn>
                              </p:par>
                            </p:childTnLst>
                          </p:cTn>
                        </p:par>
                        <p:par>
                          <p:cTn id="23" fill="hold" nodeType="afterGroup">
                            <p:stCondLst>
                              <p:cond delay="500"/>
                            </p:stCondLst>
                            <p:childTnLst>
                              <p:par>
                                <p:cTn id="24" presetID="53" presetClass="entr" presetSubtype="0" fill="hold" grpId="0" nodeType="afterEffect">
                                  <p:stCondLst>
                                    <p:cond delay="0"/>
                                  </p:stCondLst>
                                  <p:childTnLst>
                                    <p:set>
                                      <p:cBhvr>
                                        <p:cTn id="25" dur="1" fill="hold">
                                          <p:stCondLst>
                                            <p:cond delay="0"/>
                                          </p:stCondLst>
                                        </p:cTn>
                                        <p:tgtEl>
                                          <p:spTgt spid="103454"/>
                                        </p:tgtEl>
                                        <p:attrNameLst>
                                          <p:attrName>style.visibility</p:attrName>
                                        </p:attrNameLst>
                                      </p:cBhvr>
                                      <p:to>
                                        <p:strVal val="visible"/>
                                      </p:to>
                                    </p:set>
                                    <p:anim calcmode="lin" valueType="num">
                                      <p:cBhvr>
                                        <p:cTn id="26" dur="500" fill="hold"/>
                                        <p:tgtEl>
                                          <p:spTgt spid="103454"/>
                                        </p:tgtEl>
                                        <p:attrNameLst>
                                          <p:attrName>ppt_w</p:attrName>
                                        </p:attrNameLst>
                                      </p:cBhvr>
                                      <p:tavLst>
                                        <p:tav tm="0">
                                          <p:val>
                                            <p:fltVal val="0"/>
                                          </p:val>
                                        </p:tav>
                                        <p:tav tm="100000">
                                          <p:val>
                                            <p:strVal val="#ppt_w"/>
                                          </p:val>
                                        </p:tav>
                                      </p:tavLst>
                                    </p:anim>
                                    <p:anim calcmode="lin" valueType="num">
                                      <p:cBhvr>
                                        <p:cTn id="27" dur="500" fill="hold"/>
                                        <p:tgtEl>
                                          <p:spTgt spid="103454"/>
                                        </p:tgtEl>
                                        <p:attrNameLst>
                                          <p:attrName>ppt_h</p:attrName>
                                        </p:attrNameLst>
                                      </p:cBhvr>
                                      <p:tavLst>
                                        <p:tav tm="0">
                                          <p:val>
                                            <p:fltVal val="0"/>
                                          </p:val>
                                        </p:tav>
                                        <p:tav tm="100000">
                                          <p:val>
                                            <p:strVal val="#ppt_h"/>
                                          </p:val>
                                        </p:tav>
                                      </p:tavLst>
                                    </p:anim>
                                    <p:animEffect transition="in" filter="fade">
                                      <p:cBhvr>
                                        <p:cTn id="28" dur="500"/>
                                        <p:tgtEl>
                                          <p:spTgt spid="103454"/>
                                        </p:tgtEl>
                                      </p:cBhvr>
                                    </p:animEffect>
                                  </p:childTnLst>
                                </p:cTn>
                              </p:par>
                            </p:childTnLst>
                          </p:cTn>
                        </p:par>
                        <p:par>
                          <p:cTn id="29" fill="hold" nodeType="afterGroup">
                            <p:stCondLst>
                              <p:cond delay="1000"/>
                            </p:stCondLst>
                            <p:childTnLst>
                              <p:par>
                                <p:cTn id="30" presetID="11" presetClass="entr" presetSubtype="0" fill="hold" grpId="0" nodeType="afterEffect">
                                  <p:stCondLst>
                                    <p:cond delay="0"/>
                                  </p:stCondLst>
                                  <p:childTnLst>
                                    <p:set>
                                      <p:cBhvr>
                                        <p:cTn id="31" dur="1000">
                                          <p:stCondLst>
                                            <p:cond delay="0"/>
                                          </p:stCondLst>
                                        </p:cTn>
                                        <p:tgtEl>
                                          <p:spTgt spid="103447"/>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3" name="click.wav"/>
                                        </p:tgtEl>
                                      </p:cMediaNode>
                                    </p:audio>
                                  </p:subTnLst>
                                </p:cTn>
                              </p:par>
                            </p:childTnLst>
                          </p:cTn>
                        </p:par>
                        <p:par>
                          <p:cTn id="32" fill="hold" nodeType="afterGroup">
                            <p:stCondLst>
                              <p:cond delay="2000"/>
                            </p:stCondLst>
                            <p:childTnLst>
                              <p:par>
                                <p:cTn id="33" presetID="11" presetClass="entr" presetSubtype="0" fill="hold" grpId="0" nodeType="afterEffect">
                                  <p:stCondLst>
                                    <p:cond delay="0"/>
                                  </p:stCondLst>
                                  <p:childTnLst>
                                    <p:set>
                                      <p:cBhvr>
                                        <p:cTn id="34" dur="1000">
                                          <p:stCondLst>
                                            <p:cond delay="0"/>
                                          </p:stCondLst>
                                        </p:cTn>
                                        <p:tgtEl>
                                          <p:spTgt spid="103446"/>
                                        </p:tgtEl>
                                        <p:attrNameLst>
                                          <p:attrName>style.visibility</p:attrName>
                                        </p:attrNameLst>
                                      </p:cBhvr>
                                      <p:to>
                                        <p:strVal val="visible"/>
                                      </p:to>
                                    </p:set>
                                  </p:childTnLst>
                                  <p:subTnLst>
                                    <p:audio>
                                      <p:cMediaNode>
                                        <p:cTn display="0" masterRel="sameClick">
                                          <p:stCondLst>
                                            <p:cond evt="begin" delay="0">
                                              <p:tn val="33"/>
                                            </p:cond>
                                          </p:stCondLst>
                                          <p:endCondLst>
                                            <p:cond evt="onStopAudio" delay="0">
                                              <p:tgtEl>
                                                <p:sldTgt/>
                                              </p:tgtEl>
                                            </p:cond>
                                          </p:endCondLst>
                                        </p:cTn>
                                        <p:tgtEl>
                                          <p:sndTgt r:embed="rId3" name="click.wav"/>
                                        </p:tgtEl>
                                      </p:cMediaNode>
                                    </p:audio>
                                  </p:subTnLst>
                                </p:cTn>
                              </p:par>
                            </p:childTnLst>
                          </p:cTn>
                        </p:par>
                        <p:par>
                          <p:cTn id="35" fill="hold" nodeType="afterGroup">
                            <p:stCondLst>
                              <p:cond delay="3000"/>
                            </p:stCondLst>
                            <p:childTnLst>
                              <p:par>
                                <p:cTn id="36" presetID="11" presetClass="entr" presetSubtype="0" fill="hold" grpId="0" nodeType="afterEffect">
                                  <p:stCondLst>
                                    <p:cond delay="0"/>
                                  </p:stCondLst>
                                  <p:childTnLst>
                                    <p:set>
                                      <p:cBhvr>
                                        <p:cTn id="37" dur="1000">
                                          <p:stCondLst>
                                            <p:cond delay="0"/>
                                          </p:stCondLst>
                                        </p:cTn>
                                        <p:tgtEl>
                                          <p:spTgt spid="103445"/>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3" name="click.wav"/>
                                        </p:tgtEl>
                                      </p:cMediaNode>
                                    </p:audio>
                                  </p:subTnLst>
                                </p:cTn>
                              </p:par>
                            </p:childTnLst>
                          </p:cTn>
                        </p:par>
                        <p:par>
                          <p:cTn id="38" fill="hold" nodeType="afterGroup">
                            <p:stCondLst>
                              <p:cond delay="4000"/>
                            </p:stCondLst>
                            <p:childTnLst>
                              <p:par>
                                <p:cTn id="39" presetID="11" presetClass="entr" presetSubtype="0" fill="hold" grpId="0" nodeType="afterEffect">
                                  <p:stCondLst>
                                    <p:cond delay="0"/>
                                  </p:stCondLst>
                                  <p:childTnLst>
                                    <p:set>
                                      <p:cBhvr>
                                        <p:cTn id="40" dur="1000">
                                          <p:stCondLst>
                                            <p:cond delay="0"/>
                                          </p:stCondLst>
                                        </p:cTn>
                                        <p:tgtEl>
                                          <p:spTgt spid="103444"/>
                                        </p:tgtEl>
                                        <p:attrNameLst>
                                          <p:attrName>style.visibility</p:attrName>
                                        </p:attrNameLst>
                                      </p:cBhvr>
                                      <p:to>
                                        <p:strVal val="visible"/>
                                      </p:to>
                                    </p:set>
                                  </p:childTnLst>
                                  <p:subTnLst>
                                    <p:audio>
                                      <p:cMediaNode>
                                        <p:cTn display="0" masterRel="sameClick">
                                          <p:stCondLst>
                                            <p:cond evt="begin" delay="0">
                                              <p:tn val="39"/>
                                            </p:cond>
                                          </p:stCondLst>
                                          <p:endCondLst>
                                            <p:cond evt="onStopAudio" delay="0">
                                              <p:tgtEl>
                                                <p:sldTgt/>
                                              </p:tgtEl>
                                            </p:cond>
                                          </p:endCondLst>
                                        </p:cTn>
                                        <p:tgtEl>
                                          <p:sndTgt r:embed="rId3" name="click.wav"/>
                                        </p:tgtEl>
                                      </p:cMediaNode>
                                    </p:audio>
                                  </p:subTnLst>
                                </p:cTn>
                              </p:par>
                            </p:childTnLst>
                          </p:cTn>
                        </p:par>
                        <p:par>
                          <p:cTn id="41" fill="hold" nodeType="afterGroup">
                            <p:stCondLst>
                              <p:cond delay="5000"/>
                            </p:stCondLst>
                            <p:childTnLst>
                              <p:par>
                                <p:cTn id="42" presetID="11" presetClass="entr" presetSubtype="0" fill="hold" grpId="0" nodeType="afterEffect">
                                  <p:stCondLst>
                                    <p:cond delay="0"/>
                                  </p:stCondLst>
                                  <p:childTnLst>
                                    <p:set>
                                      <p:cBhvr>
                                        <p:cTn id="43" dur="1000">
                                          <p:stCondLst>
                                            <p:cond delay="0"/>
                                          </p:stCondLst>
                                        </p:cTn>
                                        <p:tgtEl>
                                          <p:spTgt spid="103443"/>
                                        </p:tgtEl>
                                        <p:attrNameLst>
                                          <p:attrName>style.visibility</p:attrName>
                                        </p:attrNameLst>
                                      </p:cBhvr>
                                      <p:to>
                                        <p:strVal val="visible"/>
                                      </p:to>
                                    </p:set>
                                  </p:childTnLst>
                                  <p:subTnLst>
                                    <p:audio>
                                      <p:cMediaNode>
                                        <p:cTn display="0" masterRel="sameClick">
                                          <p:stCondLst>
                                            <p:cond evt="begin" delay="0">
                                              <p:tn val="42"/>
                                            </p:cond>
                                          </p:stCondLst>
                                          <p:endCondLst>
                                            <p:cond evt="onStopAudio" delay="0">
                                              <p:tgtEl>
                                                <p:sldTgt/>
                                              </p:tgtEl>
                                            </p:cond>
                                          </p:endCondLst>
                                        </p:cTn>
                                        <p:tgtEl>
                                          <p:sndTgt r:embed="rId3" name="click.wav"/>
                                        </p:tgtEl>
                                      </p:cMediaNode>
                                    </p:audio>
                                  </p:subTnLst>
                                </p:cTn>
                              </p:par>
                            </p:childTnLst>
                          </p:cTn>
                        </p:par>
                        <p:par>
                          <p:cTn id="44" fill="hold" nodeType="afterGroup">
                            <p:stCondLst>
                              <p:cond delay="6000"/>
                            </p:stCondLst>
                            <p:childTnLst>
                              <p:par>
                                <p:cTn id="45" presetID="11" presetClass="entr" presetSubtype="0" fill="hold" grpId="0" nodeType="afterEffect">
                                  <p:stCondLst>
                                    <p:cond delay="0"/>
                                  </p:stCondLst>
                                  <p:childTnLst>
                                    <p:set>
                                      <p:cBhvr>
                                        <p:cTn id="46" dur="1000">
                                          <p:stCondLst>
                                            <p:cond delay="0"/>
                                          </p:stCondLst>
                                        </p:cTn>
                                        <p:tgtEl>
                                          <p:spTgt spid="103432"/>
                                        </p:tgtEl>
                                        <p:attrNameLst>
                                          <p:attrName>style.visibility</p:attrName>
                                        </p:attrNameLst>
                                      </p:cBhvr>
                                      <p:to>
                                        <p:strVal val="visible"/>
                                      </p:to>
                                    </p:set>
                                  </p:childTnLst>
                                  <p:subTnLst>
                                    <p:audio>
                                      <p:cMediaNode>
                                        <p:cTn display="0" masterRel="sameClick">
                                          <p:stCondLst>
                                            <p:cond evt="begin" delay="0">
                                              <p:tn val="45"/>
                                            </p:cond>
                                          </p:stCondLst>
                                          <p:endCondLst>
                                            <p:cond evt="onStopAudio" delay="0">
                                              <p:tgtEl>
                                                <p:sldTgt/>
                                              </p:tgtEl>
                                            </p:cond>
                                          </p:endCondLst>
                                        </p:cTn>
                                        <p:tgtEl>
                                          <p:sndTgt r:embed="rId3" name="click.wav"/>
                                        </p:tgtEl>
                                      </p:cMediaNode>
                                    </p:audio>
                                  </p:subTnLst>
                                </p:cTn>
                              </p:par>
                            </p:childTnLst>
                          </p:cTn>
                        </p:par>
                        <p:par>
                          <p:cTn id="47" fill="hold" nodeType="afterGroup">
                            <p:stCondLst>
                              <p:cond delay="7000"/>
                            </p:stCondLst>
                            <p:childTnLst>
                              <p:par>
                                <p:cTn id="48" presetID="11" presetClass="entr" presetSubtype="0" fill="hold" grpId="0" nodeType="afterEffect">
                                  <p:stCondLst>
                                    <p:cond delay="0"/>
                                  </p:stCondLst>
                                  <p:childTnLst>
                                    <p:set>
                                      <p:cBhvr>
                                        <p:cTn id="49" dur="1000">
                                          <p:stCondLst>
                                            <p:cond delay="0"/>
                                          </p:stCondLst>
                                        </p:cTn>
                                        <p:tgtEl>
                                          <p:spTgt spid="103433"/>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3" name="click.wav"/>
                                        </p:tgtEl>
                                      </p:cMediaNode>
                                    </p:audio>
                                  </p:subTnLst>
                                </p:cTn>
                              </p:par>
                            </p:childTnLst>
                          </p:cTn>
                        </p:par>
                        <p:par>
                          <p:cTn id="50" fill="hold" nodeType="afterGroup">
                            <p:stCondLst>
                              <p:cond delay="8000"/>
                            </p:stCondLst>
                            <p:childTnLst>
                              <p:par>
                                <p:cTn id="51" presetID="11" presetClass="entr" presetSubtype="0" fill="hold" grpId="0" nodeType="afterEffect">
                                  <p:stCondLst>
                                    <p:cond delay="0"/>
                                  </p:stCondLst>
                                  <p:childTnLst>
                                    <p:set>
                                      <p:cBhvr>
                                        <p:cTn id="52" dur="1000">
                                          <p:stCondLst>
                                            <p:cond delay="0"/>
                                          </p:stCondLst>
                                        </p:cTn>
                                        <p:tgtEl>
                                          <p:spTgt spid="103434"/>
                                        </p:tgtEl>
                                        <p:attrNameLst>
                                          <p:attrName>style.visibility</p:attrName>
                                        </p:attrNameLst>
                                      </p:cBhvr>
                                      <p:to>
                                        <p:strVal val="visible"/>
                                      </p:to>
                                    </p:set>
                                  </p:childTnLst>
                                  <p:subTnLst>
                                    <p:audio>
                                      <p:cMediaNode>
                                        <p:cTn display="0" masterRel="sameClick">
                                          <p:stCondLst>
                                            <p:cond evt="begin" delay="0">
                                              <p:tn val="51"/>
                                            </p:cond>
                                          </p:stCondLst>
                                          <p:endCondLst>
                                            <p:cond evt="onStopAudio" delay="0">
                                              <p:tgtEl>
                                                <p:sldTgt/>
                                              </p:tgtEl>
                                            </p:cond>
                                          </p:endCondLst>
                                        </p:cTn>
                                        <p:tgtEl>
                                          <p:sndTgt r:embed="rId3" name="click.wav"/>
                                        </p:tgtEl>
                                      </p:cMediaNode>
                                    </p:audio>
                                  </p:subTnLst>
                                </p:cTn>
                              </p:par>
                            </p:childTnLst>
                          </p:cTn>
                        </p:par>
                        <p:par>
                          <p:cTn id="53" fill="hold" nodeType="afterGroup">
                            <p:stCondLst>
                              <p:cond delay="9000"/>
                            </p:stCondLst>
                            <p:childTnLst>
                              <p:par>
                                <p:cTn id="54" presetID="11" presetClass="entr" presetSubtype="0" fill="hold" grpId="0" nodeType="afterEffect">
                                  <p:stCondLst>
                                    <p:cond delay="0"/>
                                  </p:stCondLst>
                                  <p:childTnLst>
                                    <p:set>
                                      <p:cBhvr>
                                        <p:cTn id="55" dur="1000">
                                          <p:stCondLst>
                                            <p:cond delay="0"/>
                                          </p:stCondLst>
                                        </p:cTn>
                                        <p:tgtEl>
                                          <p:spTgt spid="103435"/>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3" name="click.wav"/>
                                        </p:tgtEl>
                                      </p:cMediaNode>
                                    </p:audio>
                                  </p:subTnLst>
                                </p:cTn>
                              </p:par>
                            </p:childTnLst>
                          </p:cTn>
                        </p:par>
                        <p:par>
                          <p:cTn id="56" fill="hold" nodeType="afterGroup">
                            <p:stCondLst>
                              <p:cond delay="10000"/>
                            </p:stCondLst>
                            <p:childTnLst>
                              <p:par>
                                <p:cTn id="57" presetID="11" presetClass="entr" presetSubtype="0" fill="hold" grpId="0" nodeType="afterEffect">
                                  <p:stCondLst>
                                    <p:cond delay="0"/>
                                  </p:stCondLst>
                                  <p:childTnLst>
                                    <p:set>
                                      <p:cBhvr>
                                        <p:cTn id="58" dur="1000">
                                          <p:stCondLst>
                                            <p:cond delay="0"/>
                                          </p:stCondLst>
                                        </p:cTn>
                                        <p:tgtEl>
                                          <p:spTgt spid="103436"/>
                                        </p:tgtEl>
                                        <p:attrNameLst>
                                          <p:attrName>style.visibility</p:attrName>
                                        </p:attrNameLst>
                                      </p:cBhvr>
                                      <p:to>
                                        <p:strVal val="visible"/>
                                      </p:to>
                                    </p:set>
                                  </p:childTnLst>
                                  <p:subTnLst>
                                    <p:audio>
                                      <p:cMediaNode>
                                        <p:cTn display="0" masterRel="sameClick">
                                          <p:stCondLst>
                                            <p:cond evt="begin" delay="0">
                                              <p:tn val="57"/>
                                            </p:cond>
                                          </p:stCondLst>
                                          <p:endCondLst>
                                            <p:cond evt="onStopAudio" delay="0">
                                              <p:tgtEl>
                                                <p:sldTgt/>
                                              </p:tgtEl>
                                            </p:cond>
                                          </p:endCondLst>
                                        </p:cTn>
                                        <p:tgtEl>
                                          <p:sndTgt r:embed="rId3" name="click.wav"/>
                                        </p:tgtEl>
                                      </p:cMediaNode>
                                    </p:audio>
                                  </p:subTnLst>
                                </p:cTn>
                              </p:par>
                            </p:childTnLst>
                          </p:cTn>
                        </p:par>
                        <p:par>
                          <p:cTn id="59" fill="hold" nodeType="afterGroup">
                            <p:stCondLst>
                              <p:cond delay="11000"/>
                            </p:stCondLst>
                            <p:childTnLst>
                              <p:par>
                                <p:cTn id="60" presetID="11" presetClass="entr" presetSubtype="0" fill="hold" grpId="0" nodeType="afterEffect">
                                  <p:stCondLst>
                                    <p:cond delay="0"/>
                                  </p:stCondLst>
                                  <p:childTnLst>
                                    <p:set>
                                      <p:cBhvr>
                                        <p:cTn id="61" dur="1000">
                                          <p:stCondLst>
                                            <p:cond delay="0"/>
                                          </p:stCondLst>
                                        </p:cTn>
                                        <p:tgtEl>
                                          <p:spTgt spid="103437"/>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3" name="click.wav"/>
                                        </p:tgtEl>
                                      </p:cMediaNode>
                                    </p:audio>
                                  </p:subTnLst>
                                </p:cTn>
                              </p:par>
                            </p:childTnLst>
                          </p:cTn>
                        </p:par>
                        <p:par>
                          <p:cTn id="62" fill="hold" nodeType="afterGroup">
                            <p:stCondLst>
                              <p:cond delay="12000"/>
                            </p:stCondLst>
                            <p:childTnLst>
                              <p:par>
                                <p:cTn id="63" presetID="11" presetClass="entr" presetSubtype="0" fill="hold" grpId="0" nodeType="afterEffect">
                                  <p:stCondLst>
                                    <p:cond delay="0"/>
                                  </p:stCondLst>
                                  <p:childTnLst>
                                    <p:set>
                                      <p:cBhvr>
                                        <p:cTn id="64" dur="1000">
                                          <p:stCondLst>
                                            <p:cond delay="0"/>
                                          </p:stCondLst>
                                        </p:cTn>
                                        <p:tgtEl>
                                          <p:spTgt spid="103438"/>
                                        </p:tgtEl>
                                        <p:attrNameLst>
                                          <p:attrName>style.visibility</p:attrName>
                                        </p:attrNameLst>
                                      </p:cBhvr>
                                      <p:to>
                                        <p:strVal val="visible"/>
                                      </p:to>
                                    </p:set>
                                  </p:childTnLst>
                                  <p:subTnLst>
                                    <p:audio>
                                      <p:cMediaNode>
                                        <p:cTn display="0" masterRel="sameClick">
                                          <p:stCondLst>
                                            <p:cond evt="begin" delay="0">
                                              <p:tn val="63"/>
                                            </p:cond>
                                          </p:stCondLst>
                                          <p:endCondLst>
                                            <p:cond evt="onStopAudio" delay="0">
                                              <p:tgtEl>
                                                <p:sldTgt/>
                                              </p:tgtEl>
                                            </p:cond>
                                          </p:endCondLst>
                                        </p:cTn>
                                        <p:tgtEl>
                                          <p:sndTgt r:embed="rId3" name="click.wav"/>
                                        </p:tgtEl>
                                      </p:cMediaNode>
                                    </p:audio>
                                  </p:subTnLst>
                                </p:cTn>
                              </p:par>
                            </p:childTnLst>
                          </p:cTn>
                        </p:par>
                        <p:par>
                          <p:cTn id="65" fill="hold" nodeType="afterGroup">
                            <p:stCondLst>
                              <p:cond delay="13000"/>
                            </p:stCondLst>
                            <p:childTnLst>
                              <p:par>
                                <p:cTn id="66" presetID="11" presetClass="entr" presetSubtype="0" fill="hold" grpId="0" nodeType="afterEffect">
                                  <p:stCondLst>
                                    <p:cond delay="0"/>
                                  </p:stCondLst>
                                  <p:childTnLst>
                                    <p:set>
                                      <p:cBhvr>
                                        <p:cTn id="67" dur="1000">
                                          <p:stCondLst>
                                            <p:cond delay="0"/>
                                          </p:stCondLst>
                                        </p:cTn>
                                        <p:tgtEl>
                                          <p:spTgt spid="103439"/>
                                        </p:tgtEl>
                                        <p:attrNameLst>
                                          <p:attrName>style.visibility</p:attrName>
                                        </p:attrNameLst>
                                      </p:cBhvr>
                                      <p:to>
                                        <p:strVal val="visible"/>
                                      </p:to>
                                    </p:set>
                                  </p:childTnLst>
                                  <p:subTnLst>
                                    <p:audio>
                                      <p:cMediaNode>
                                        <p:cTn display="0" masterRel="sameClick">
                                          <p:stCondLst>
                                            <p:cond evt="begin" delay="0">
                                              <p:tn val="66"/>
                                            </p:cond>
                                          </p:stCondLst>
                                          <p:endCondLst>
                                            <p:cond evt="onStopAudio" delay="0">
                                              <p:tgtEl>
                                                <p:sldTgt/>
                                              </p:tgtEl>
                                            </p:cond>
                                          </p:endCondLst>
                                        </p:cTn>
                                        <p:tgtEl>
                                          <p:sndTgt r:embed="rId3" name="click.wav"/>
                                        </p:tgtEl>
                                      </p:cMediaNode>
                                    </p:audio>
                                  </p:subTnLst>
                                </p:cTn>
                              </p:par>
                            </p:childTnLst>
                          </p:cTn>
                        </p:par>
                        <p:par>
                          <p:cTn id="68" fill="hold" nodeType="afterGroup">
                            <p:stCondLst>
                              <p:cond delay="14000"/>
                            </p:stCondLst>
                            <p:childTnLst>
                              <p:par>
                                <p:cTn id="69" presetID="11" presetClass="entr" presetSubtype="0" fill="hold" grpId="0" nodeType="afterEffect">
                                  <p:stCondLst>
                                    <p:cond delay="0"/>
                                  </p:stCondLst>
                                  <p:childTnLst>
                                    <p:set>
                                      <p:cBhvr>
                                        <p:cTn id="70" dur="1000">
                                          <p:stCondLst>
                                            <p:cond delay="0"/>
                                          </p:stCondLst>
                                        </p:cTn>
                                        <p:tgtEl>
                                          <p:spTgt spid="103440"/>
                                        </p:tgtEl>
                                        <p:attrNameLst>
                                          <p:attrName>style.visibility</p:attrName>
                                        </p:attrNameLst>
                                      </p:cBhvr>
                                      <p:to>
                                        <p:strVal val="visible"/>
                                      </p:to>
                                    </p:set>
                                  </p:childTnLst>
                                  <p:subTnLst>
                                    <p:audio>
                                      <p:cMediaNode>
                                        <p:cTn display="0" masterRel="sameClick">
                                          <p:stCondLst>
                                            <p:cond evt="begin" delay="0">
                                              <p:tn val="69"/>
                                            </p:cond>
                                          </p:stCondLst>
                                          <p:endCondLst>
                                            <p:cond evt="onStopAudio" delay="0">
                                              <p:tgtEl>
                                                <p:sldTgt/>
                                              </p:tgtEl>
                                            </p:cond>
                                          </p:endCondLst>
                                        </p:cTn>
                                        <p:tgtEl>
                                          <p:sndTgt r:embed="rId3" name="click.wav"/>
                                        </p:tgtEl>
                                      </p:cMediaNode>
                                    </p:audio>
                                  </p:subTnLst>
                                </p:cTn>
                              </p:par>
                            </p:childTnLst>
                          </p:cTn>
                        </p:par>
                        <p:par>
                          <p:cTn id="71" fill="hold" nodeType="afterGroup">
                            <p:stCondLst>
                              <p:cond delay="15000"/>
                            </p:stCondLst>
                            <p:childTnLst>
                              <p:par>
                                <p:cTn id="72" presetID="11" presetClass="entr" presetSubtype="0" fill="hold" grpId="0" nodeType="afterEffect">
                                  <p:stCondLst>
                                    <p:cond delay="0"/>
                                  </p:stCondLst>
                                  <p:childTnLst>
                                    <p:set>
                                      <p:cBhvr>
                                        <p:cTn id="73" dur="1000">
                                          <p:stCondLst>
                                            <p:cond delay="0"/>
                                          </p:stCondLst>
                                        </p:cTn>
                                        <p:tgtEl>
                                          <p:spTgt spid="103441"/>
                                        </p:tgtEl>
                                        <p:attrNameLst>
                                          <p:attrName>style.visibility</p:attrName>
                                        </p:attrNameLst>
                                      </p:cBhvr>
                                      <p:to>
                                        <p:strVal val="visible"/>
                                      </p:to>
                                    </p:set>
                                  </p:childTnLst>
                                  <p:subTnLst>
                                    <p:audio>
                                      <p:cMediaNode>
                                        <p:cTn display="0" masterRel="sameClick">
                                          <p:stCondLst>
                                            <p:cond evt="begin" delay="0">
                                              <p:tn val="72"/>
                                            </p:cond>
                                          </p:stCondLst>
                                          <p:endCondLst>
                                            <p:cond evt="onStopAudio" delay="0">
                                              <p:tgtEl>
                                                <p:sldTgt/>
                                              </p:tgtEl>
                                            </p:cond>
                                          </p:endCondLst>
                                        </p:cTn>
                                        <p:tgtEl>
                                          <p:sndTgt r:embed="rId3" name="click.wav"/>
                                        </p:tgtEl>
                                      </p:cMediaNode>
                                    </p:audio>
                                  </p:subTnLst>
                                </p:cTn>
                              </p:par>
                            </p:childTnLst>
                          </p:cTn>
                        </p:par>
                        <p:par>
                          <p:cTn id="74" fill="hold" nodeType="afterGroup">
                            <p:stCondLst>
                              <p:cond delay="16000"/>
                            </p:stCondLst>
                            <p:childTnLst>
                              <p:par>
                                <p:cTn id="75" presetID="2" presetClass="entr" presetSubtype="4" fill="hold" grpId="0" nodeType="afterEffect">
                                  <p:stCondLst>
                                    <p:cond delay="0"/>
                                  </p:stCondLst>
                                  <p:childTnLst>
                                    <p:set>
                                      <p:cBhvr>
                                        <p:cTn id="76" dur="1" fill="hold">
                                          <p:stCondLst>
                                            <p:cond delay="0"/>
                                          </p:stCondLst>
                                        </p:cTn>
                                        <p:tgtEl>
                                          <p:spTgt spid="103442"/>
                                        </p:tgtEl>
                                        <p:attrNameLst>
                                          <p:attrName>style.visibility</p:attrName>
                                        </p:attrNameLst>
                                      </p:cBhvr>
                                      <p:to>
                                        <p:strVal val="visible"/>
                                      </p:to>
                                    </p:set>
                                    <p:anim calcmode="lin" valueType="num">
                                      <p:cBhvr additive="base">
                                        <p:cTn id="77" dur="500" fill="hold"/>
                                        <p:tgtEl>
                                          <p:spTgt spid="103442"/>
                                        </p:tgtEl>
                                        <p:attrNameLst>
                                          <p:attrName>ppt_x</p:attrName>
                                        </p:attrNameLst>
                                      </p:cBhvr>
                                      <p:tavLst>
                                        <p:tav tm="0">
                                          <p:val>
                                            <p:strVal val="#ppt_x"/>
                                          </p:val>
                                        </p:tav>
                                        <p:tav tm="100000">
                                          <p:val>
                                            <p:strVal val="#ppt_x"/>
                                          </p:val>
                                        </p:tav>
                                      </p:tavLst>
                                    </p:anim>
                                    <p:anim calcmode="lin" valueType="num">
                                      <p:cBhvr additive="base">
                                        <p:cTn id="78" dur="500" fill="hold"/>
                                        <p:tgtEl>
                                          <p:spTgt spid="10344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75"/>
                                            </p:cond>
                                          </p:stCondLst>
                                          <p:endCondLst>
                                            <p:cond evt="onStopAudio" delay="0">
                                              <p:tgtEl>
                                                <p:sldTgt/>
                                              </p:tgtEl>
                                            </p:cond>
                                          </p:endCondLst>
                                        </p:cTn>
                                        <p:tgtEl>
                                          <p:sndTgt r:embed="rId4" name="chimes.wav"/>
                                        </p:tgtEl>
                                      </p:cMediaNode>
                                    </p:audio>
                                  </p:subTnLst>
                                </p:cTn>
                              </p:par>
                              <p:par>
                                <p:cTn id="79" presetID="4" presetClass="exit" presetSubtype="16" fill="hold" nodeType="withEffect">
                                  <p:stCondLst>
                                    <p:cond delay="0"/>
                                  </p:stCondLst>
                                  <p:childTnLst>
                                    <p:animEffect transition="out" filter="box(in)">
                                      <p:cBhvr>
                                        <p:cTn id="80" dur="500"/>
                                        <p:tgtEl>
                                          <p:spTgt spid="103448"/>
                                        </p:tgtEl>
                                      </p:cBhvr>
                                    </p:animEffect>
                                    <p:set>
                                      <p:cBhvr>
                                        <p:cTn id="81" dur="1" fill="hold">
                                          <p:stCondLst>
                                            <p:cond delay="499"/>
                                          </p:stCondLst>
                                        </p:cTn>
                                        <p:tgtEl>
                                          <p:spTgt spid="103448"/>
                                        </p:tgtEl>
                                        <p:attrNameLst>
                                          <p:attrName>style.visibility</p:attrName>
                                        </p:attrNameLst>
                                      </p:cBhvr>
                                      <p:to>
                                        <p:strVal val="hidden"/>
                                      </p:to>
                                    </p:set>
                                  </p:childTnLst>
                                </p:cTn>
                              </p:par>
                            </p:childTnLst>
                          </p:cTn>
                        </p:par>
                        <p:par>
                          <p:cTn id="82" fill="hold" nodeType="afterGroup">
                            <p:stCondLst>
                              <p:cond delay="16500"/>
                            </p:stCondLst>
                            <p:childTnLst>
                              <p:par>
                                <p:cTn id="83" presetID="9" presetClass="exit" presetSubtype="0" fill="hold" grpId="1" nodeType="afterEffect">
                                  <p:stCondLst>
                                    <p:cond delay="0"/>
                                  </p:stCondLst>
                                  <p:childTnLst>
                                    <p:animEffect transition="out" filter="dissolve">
                                      <p:cBhvr>
                                        <p:cTn id="84" dur="500"/>
                                        <p:tgtEl>
                                          <p:spTgt spid="103454"/>
                                        </p:tgtEl>
                                      </p:cBhvr>
                                    </p:animEffect>
                                    <p:set>
                                      <p:cBhvr>
                                        <p:cTn id="85" dur="1" fill="hold">
                                          <p:stCondLst>
                                            <p:cond delay="499"/>
                                          </p:stCondLst>
                                        </p:cTn>
                                        <p:tgtEl>
                                          <p:spTgt spid="103454"/>
                                        </p:tgtEl>
                                        <p:attrNameLst>
                                          <p:attrName>style.visibility</p:attrName>
                                        </p:attrNameLst>
                                      </p:cBhvr>
                                      <p:to>
                                        <p:strVal val="hidden"/>
                                      </p:to>
                                    </p:set>
                                  </p:childTnLst>
                                </p:cTn>
                              </p:par>
                            </p:childTnLst>
                          </p:cTn>
                        </p:par>
                      </p:childTnLst>
                    </p:cTn>
                  </p:par>
                  <p:par>
                    <p:cTn id="86" fill="hold" nodeType="clickPar">
                      <p:stCondLst>
                        <p:cond delay="indefinite"/>
                      </p:stCondLst>
                      <p:childTnLst>
                        <p:par>
                          <p:cTn id="87" fill="hold" nodeType="withGroup">
                            <p:stCondLst>
                              <p:cond delay="0"/>
                            </p:stCondLst>
                            <p:childTnLst>
                              <p:par>
                                <p:cTn id="88" presetID="10" presetClass="entr" presetSubtype="0" fill="hold" nodeType="clickEffect">
                                  <p:stCondLst>
                                    <p:cond delay="0"/>
                                  </p:stCondLst>
                                  <p:childTnLst>
                                    <p:set>
                                      <p:cBhvr>
                                        <p:cTn id="89" dur="1" fill="hold">
                                          <p:stCondLst>
                                            <p:cond delay="0"/>
                                          </p:stCondLst>
                                        </p:cTn>
                                        <p:tgtEl>
                                          <p:spTgt spid="103426"/>
                                        </p:tgtEl>
                                        <p:attrNameLst>
                                          <p:attrName>style.visibility</p:attrName>
                                        </p:attrNameLst>
                                      </p:cBhvr>
                                      <p:to>
                                        <p:strVal val="visible"/>
                                      </p:to>
                                    </p:set>
                                    <p:animEffect transition="in" filter="fade">
                                      <p:cBhvr>
                                        <p:cTn id="90" dur="2000"/>
                                        <p:tgtEl>
                                          <p:spTgt spid="103426"/>
                                        </p:tgtEl>
                                      </p:cBhvr>
                                    </p:animEffect>
                                  </p:childTnLst>
                                </p:cTn>
                              </p:par>
                            </p:childTnLst>
                          </p:cTn>
                        </p:par>
                        <p:par>
                          <p:cTn id="91" fill="hold" nodeType="afterGroup">
                            <p:stCondLst>
                              <p:cond delay="2000"/>
                            </p:stCondLst>
                            <p:childTnLst>
                              <p:par>
                                <p:cTn id="92" presetID="10" presetClass="entr" presetSubtype="0" fill="hold" nodeType="afterEffect">
                                  <p:stCondLst>
                                    <p:cond delay="0"/>
                                  </p:stCondLst>
                                  <p:childTnLst>
                                    <p:set>
                                      <p:cBhvr>
                                        <p:cTn id="93" dur="1" fill="hold">
                                          <p:stCondLst>
                                            <p:cond delay="0"/>
                                          </p:stCondLst>
                                        </p:cTn>
                                        <p:tgtEl>
                                          <p:spTgt spid="103453"/>
                                        </p:tgtEl>
                                        <p:attrNameLst>
                                          <p:attrName>style.visibility</p:attrName>
                                        </p:attrNameLst>
                                      </p:cBhvr>
                                      <p:to>
                                        <p:strVal val="visible"/>
                                      </p:to>
                                    </p:set>
                                    <p:animEffect transition="in" filter="fade">
                                      <p:cBhvr>
                                        <p:cTn id="94" dur="1000"/>
                                        <p:tgtEl>
                                          <p:spTgt spid="1034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5" restart="whenNotActive" fill="hold" evtFilter="cancelBubble" nodeType="interactiveSeq">
                <p:stCondLst>
                  <p:cond evt="onClick" delay="0">
                    <p:tgtEl>
                      <p:spTgt spid="103430"/>
                    </p:tgtEl>
                  </p:cond>
                </p:stCondLst>
                <p:endSync evt="end" delay="0">
                  <p:rtn val="all"/>
                </p:endSync>
                <p:childTnLst>
                  <p:par>
                    <p:cTn id="96" fill="hold" nodeType="clickPar">
                      <p:stCondLst>
                        <p:cond delay="0"/>
                      </p:stCondLst>
                      <p:childTnLst>
                        <p:par>
                          <p:cTn id="97" fill="hold" nodeType="withGroup">
                            <p:stCondLst>
                              <p:cond delay="0"/>
                            </p:stCondLst>
                            <p:childTnLst>
                              <p:par>
                                <p:cTn id="98" presetID="21" presetClass="entr" presetSubtype="1" fill="hold" grpId="1" nodeType="withEffect">
                                  <p:stCondLst>
                                    <p:cond delay="0"/>
                                  </p:stCondLst>
                                  <p:iterate type="lt">
                                    <p:tmPct val="0"/>
                                  </p:iterate>
                                  <p:childTnLst>
                                    <p:set>
                                      <p:cBhvr>
                                        <p:cTn id="99" dur="1" fill="hold">
                                          <p:stCondLst>
                                            <p:cond delay="0"/>
                                          </p:stCondLst>
                                        </p:cTn>
                                        <p:tgtEl>
                                          <p:spTgt spid="32"/>
                                        </p:tgtEl>
                                        <p:attrNameLst>
                                          <p:attrName>style.visibility</p:attrName>
                                        </p:attrNameLst>
                                      </p:cBhvr>
                                      <p:to>
                                        <p:strVal val="visible"/>
                                      </p:to>
                                    </p:set>
                                    <p:animEffect transition="in" filter="wheel(1)">
                                      <p:cBhvr>
                                        <p:cTn id="100" dur="2000"/>
                                        <p:tgtEl>
                                          <p:spTgt spid="32"/>
                                        </p:tgtEl>
                                      </p:cBhvr>
                                    </p:animEffect>
                                  </p:childTnLst>
                                </p:cTn>
                              </p:par>
                              <p:par>
                                <p:cTn id="101" presetID="27" presetClass="emph" presetSubtype="0" fill="hold" grpId="0" nodeType="withEffect">
                                  <p:stCondLst>
                                    <p:cond delay="0"/>
                                  </p:stCondLst>
                                  <p:iterate type="lt">
                                    <p:tmPct val="0"/>
                                  </p:iterate>
                                  <p:childTnLst>
                                    <p:animClr clrSpc="rgb" dir="cw">
                                      <p:cBhvr override="childStyle">
                                        <p:cTn id="102" dur="250" autoRev="1" fill="hold"/>
                                        <p:tgtEl>
                                          <p:spTgt spid="32"/>
                                        </p:tgtEl>
                                        <p:attrNameLst>
                                          <p:attrName>style.color</p:attrName>
                                        </p:attrNameLst>
                                      </p:cBhvr>
                                      <p:to>
                                        <a:schemeClr val="bg1"/>
                                      </p:to>
                                    </p:animClr>
                                    <p:animClr clrSpc="rgb" dir="cw">
                                      <p:cBhvr>
                                        <p:cTn id="103" dur="250" autoRev="1" fill="hold"/>
                                        <p:tgtEl>
                                          <p:spTgt spid="32"/>
                                        </p:tgtEl>
                                        <p:attrNameLst>
                                          <p:attrName>fillcolor</p:attrName>
                                        </p:attrNameLst>
                                      </p:cBhvr>
                                      <p:to>
                                        <a:schemeClr val="bg1"/>
                                      </p:to>
                                    </p:animClr>
                                    <p:set>
                                      <p:cBhvr>
                                        <p:cTn id="104" dur="250" autoRev="1" fill="hold"/>
                                        <p:tgtEl>
                                          <p:spTgt spid="32"/>
                                        </p:tgtEl>
                                        <p:attrNameLst>
                                          <p:attrName>fill.type</p:attrName>
                                        </p:attrNameLst>
                                      </p:cBhvr>
                                      <p:to>
                                        <p:strVal val="solid"/>
                                      </p:to>
                                    </p:set>
                                    <p:set>
                                      <p:cBhvr>
                                        <p:cTn id="105" dur="250" autoRev="1" fill="hold"/>
                                        <p:tgtEl>
                                          <p:spTgt spid="32"/>
                                        </p:tgtEl>
                                        <p:attrNameLst>
                                          <p:attrName>fill.on</p:attrName>
                                        </p:attrNameLst>
                                      </p:cBhvr>
                                      <p:to>
                                        <p:strVal val="true"/>
                                      </p:to>
                                    </p:set>
                                  </p:childTnLst>
                                  <p:subTnLst>
                                    <p:audio>
                                      <p:cMediaNode>
                                        <p:cTn display="0" masterRel="sameClick">
                                          <p:stCondLst>
                                            <p:cond evt="begin" delay="0">
                                              <p:tn val="101"/>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103430"/>
                  </p:tgtEl>
                </p:cond>
              </p:nextCondLst>
            </p:seq>
          </p:childTnLst>
        </p:cTn>
      </p:par>
    </p:tnLst>
    <p:bldLst>
      <p:bldP spid="103432" grpId="0"/>
      <p:bldP spid="103433" grpId="0"/>
      <p:bldP spid="103434" grpId="0"/>
      <p:bldP spid="103435" grpId="0"/>
      <p:bldP spid="103436" grpId="0"/>
      <p:bldP spid="103437" grpId="0"/>
      <p:bldP spid="103438" grpId="0"/>
      <p:bldP spid="103439" grpId="0"/>
      <p:bldP spid="103440" grpId="0"/>
      <p:bldP spid="103441" grpId="0"/>
      <p:bldP spid="103442" grpId="0"/>
      <p:bldP spid="103443" grpId="0"/>
      <p:bldP spid="103444" grpId="0"/>
      <p:bldP spid="103445" grpId="0"/>
      <p:bldP spid="103446" grpId="0"/>
      <p:bldP spid="103447" grpId="0"/>
      <p:bldP spid="103454" grpId="0" animBg="1"/>
      <p:bldP spid="103454" grpId="1" animBg="1"/>
      <p:bldP spid="103430" grpId="0" animBg="1"/>
      <p:bldP spid="32" grpId="0" animBg="1"/>
      <p:bldP spid="32"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53" name="Picture 29" descr="2616">
            <a:extLst>
              <a:ext uri="{FF2B5EF4-FFF2-40B4-BE49-F238E27FC236}">
                <a16:creationId xmlns:a16="http://schemas.microsoft.com/office/drawing/2014/main" id="{C0D5E0C2-B42C-4E41-9F07-5414FB6A3D8F}"/>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3543300"/>
            <a:ext cx="14859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ext Box 7">
            <a:extLst>
              <a:ext uri="{FF2B5EF4-FFF2-40B4-BE49-F238E27FC236}">
                <a16:creationId xmlns:a16="http://schemas.microsoft.com/office/drawing/2014/main" id="{2D98860F-D163-49C6-A485-15F80A4873E4}"/>
              </a:ext>
            </a:extLst>
          </p:cNvPr>
          <p:cNvSpPr txBox="1">
            <a:spLocks noChangeArrowheads="1"/>
          </p:cNvSpPr>
          <p:nvPr/>
        </p:nvSpPr>
        <p:spPr bwMode="auto">
          <a:xfrm>
            <a:off x="3740318" y="4489609"/>
            <a:ext cx="10858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a:solidFill>
                  <a:srgbClr val="FF0000"/>
                </a:solidFill>
                <a:latin typeface="Times New Roman" panose="02020603050405020304" pitchFamily="18" charset="0"/>
                <a:cs typeface="Times New Roman" panose="02020603050405020304" pitchFamily="18" charset="0"/>
              </a:rPr>
              <a:t>Thời gian</a:t>
            </a:r>
          </a:p>
        </p:txBody>
      </p:sp>
      <p:sp>
        <p:nvSpPr>
          <p:cNvPr id="103432" name="Text Box 8">
            <a:extLst>
              <a:ext uri="{FF2B5EF4-FFF2-40B4-BE49-F238E27FC236}">
                <a16:creationId xmlns:a16="http://schemas.microsoft.com/office/drawing/2014/main" id="{D4139649-C6C6-4186-B5A9-40A6374FB58E}"/>
              </a:ext>
            </a:extLst>
          </p:cNvPr>
          <p:cNvSpPr txBox="1">
            <a:spLocks noChangeArrowheads="1"/>
          </p:cNvSpPr>
          <p:nvPr/>
        </p:nvSpPr>
        <p:spPr bwMode="auto">
          <a:xfrm>
            <a:off x="5086350" y="4388644"/>
            <a:ext cx="628650" cy="553998"/>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10</a:t>
            </a:r>
          </a:p>
        </p:txBody>
      </p:sp>
      <p:sp>
        <p:nvSpPr>
          <p:cNvPr id="103433" name="Text Box 9">
            <a:extLst>
              <a:ext uri="{FF2B5EF4-FFF2-40B4-BE49-F238E27FC236}">
                <a16:creationId xmlns:a16="http://schemas.microsoft.com/office/drawing/2014/main" id="{D245ACB1-C4DB-450D-9944-D63682DB24D9}"/>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9</a:t>
            </a:r>
          </a:p>
        </p:txBody>
      </p:sp>
      <p:sp>
        <p:nvSpPr>
          <p:cNvPr id="103434" name="Text Box 10">
            <a:extLst>
              <a:ext uri="{FF2B5EF4-FFF2-40B4-BE49-F238E27FC236}">
                <a16:creationId xmlns:a16="http://schemas.microsoft.com/office/drawing/2014/main" id="{371E7FA4-DC1A-4C92-A785-3FF0BE4E204A}"/>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8</a:t>
            </a:r>
          </a:p>
        </p:txBody>
      </p:sp>
      <p:sp>
        <p:nvSpPr>
          <p:cNvPr id="103435" name="Text Box 11">
            <a:extLst>
              <a:ext uri="{FF2B5EF4-FFF2-40B4-BE49-F238E27FC236}">
                <a16:creationId xmlns:a16="http://schemas.microsoft.com/office/drawing/2014/main" id="{F8DEB26A-5F23-40F5-A60F-A03C1EA0CE1D}"/>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7</a:t>
            </a:r>
          </a:p>
        </p:txBody>
      </p:sp>
      <p:sp>
        <p:nvSpPr>
          <p:cNvPr id="103436" name="Text Box 12">
            <a:extLst>
              <a:ext uri="{FF2B5EF4-FFF2-40B4-BE49-F238E27FC236}">
                <a16:creationId xmlns:a16="http://schemas.microsoft.com/office/drawing/2014/main" id="{C976404A-9F9E-41AF-AF24-750B5E52F6B1}"/>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6</a:t>
            </a:r>
          </a:p>
        </p:txBody>
      </p:sp>
      <p:sp>
        <p:nvSpPr>
          <p:cNvPr id="103437" name="Text Box 13">
            <a:extLst>
              <a:ext uri="{FF2B5EF4-FFF2-40B4-BE49-F238E27FC236}">
                <a16:creationId xmlns:a16="http://schemas.microsoft.com/office/drawing/2014/main" id="{93052FF7-BFD0-47D3-9B86-3E4EB90AE53F}"/>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5</a:t>
            </a:r>
          </a:p>
        </p:txBody>
      </p:sp>
      <p:sp>
        <p:nvSpPr>
          <p:cNvPr id="103438" name="Text Box 14">
            <a:extLst>
              <a:ext uri="{FF2B5EF4-FFF2-40B4-BE49-F238E27FC236}">
                <a16:creationId xmlns:a16="http://schemas.microsoft.com/office/drawing/2014/main" id="{D70DF28B-4CB8-40AF-8531-4F96BACC85E9}"/>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4</a:t>
            </a:r>
          </a:p>
        </p:txBody>
      </p:sp>
      <p:sp>
        <p:nvSpPr>
          <p:cNvPr id="103439" name="Text Box 15">
            <a:extLst>
              <a:ext uri="{FF2B5EF4-FFF2-40B4-BE49-F238E27FC236}">
                <a16:creationId xmlns:a16="http://schemas.microsoft.com/office/drawing/2014/main" id="{F139E2E8-DA0A-4FD1-8ECB-1882C6E53223}"/>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3</a:t>
            </a:r>
          </a:p>
        </p:txBody>
      </p:sp>
      <p:sp>
        <p:nvSpPr>
          <p:cNvPr id="103440" name="Text Box 16">
            <a:extLst>
              <a:ext uri="{FF2B5EF4-FFF2-40B4-BE49-F238E27FC236}">
                <a16:creationId xmlns:a16="http://schemas.microsoft.com/office/drawing/2014/main" id="{E7508E03-367A-4079-B6B0-BBAD98CEF661}"/>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2</a:t>
            </a:r>
          </a:p>
        </p:txBody>
      </p:sp>
      <p:sp>
        <p:nvSpPr>
          <p:cNvPr id="103441" name="Text Box 17">
            <a:extLst>
              <a:ext uri="{FF2B5EF4-FFF2-40B4-BE49-F238E27FC236}">
                <a16:creationId xmlns:a16="http://schemas.microsoft.com/office/drawing/2014/main" id="{793042A7-FE52-46EE-A7A3-2A700886A7E5}"/>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a:t>
            </a:r>
          </a:p>
        </p:txBody>
      </p:sp>
      <p:sp>
        <p:nvSpPr>
          <p:cNvPr id="103442" name="Text Box 18">
            <a:extLst>
              <a:ext uri="{FF2B5EF4-FFF2-40B4-BE49-F238E27FC236}">
                <a16:creationId xmlns:a16="http://schemas.microsoft.com/office/drawing/2014/main" id="{1824F922-5471-458C-90B0-47463E3377D1}"/>
              </a:ext>
            </a:extLst>
          </p:cNvPr>
          <p:cNvSpPr txBox="1">
            <a:spLocks noChangeArrowheads="1"/>
          </p:cNvSpPr>
          <p:nvPr/>
        </p:nvSpPr>
        <p:spPr bwMode="auto">
          <a:xfrm>
            <a:off x="4914900" y="4160044"/>
            <a:ext cx="108585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Times New Roman" panose="02020603050405020304" pitchFamily="18" charset="0"/>
                <a:cs typeface="Times New Roman" panose="02020603050405020304" pitchFamily="18" charset="0"/>
              </a:rPr>
              <a:t>Hết giờ</a:t>
            </a:r>
          </a:p>
        </p:txBody>
      </p:sp>
      <p:sp>
        <p:nvSpPr>
          <p:cNvPr id="103443" name="Text Box 19">
            <a:extLst>
              <a:ext uri="{FF2B5EF4-FFF2-40B4-BE49-F238E27FC236}">
                <a16:creationId xmlns:a16="http://schemas.microsoft.com/office/drawing/2014/main" id="{418EF519-7373-49FF-AC99-2732BAD8B0DE}"/>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11</a:t>
            </a:r>
          </a:p>
        </p:txBody>
      </p:sp>
      <p:sp>
        <p:nvSpPr>
          <p:cNvPr id="103444" name="Text Box 20">
            <a:extLst>
              <a:ext uri="{FF2B5EF4-FFF2-40B4-BE49-F238E27FC236}">
                <a16:creationId xmlns:a16="http://schemas.microsoft.com/office/drawing/2014/main" id="{26FE0A83-C322-4939-B4C0-466827CA0DBB}"/>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12</a:t>
            </a:r>
          </a:p>
        </p:txBody>
      </p:sp>
      <p:sp>
        <p:nvSpPr>
          <p:cNvPr id="103445" name="Text Box 21">
            <a:extLst>
              <a:ext uri="{FF2B5EF4-FFF2-40B4-BE49-F238E27FC236}">
                <a16:creationId xmlns:a16="http://schemas.microsoft.com/office/drawing/2014/main" id="{AEADB6A3-685A-4F0C-9B3C-A2EBF19B5720}"/>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13</a:t>
            </a:r>
          </a:p>
        </p:txBody>
      </p:sp>
      <p:sp>
        <p:nvSpPr>
          <p:cNvPr id="103446" name="Text Box 22">
            <a:extLst>
              <a:ext uri="{FF2B5EF4-FFF2-40B4-BE49-F238E27FC236}">
                <a16:creationId xmlns:a16="http://schemas.microsoft.com/office/drawing/2014/main" id="{72CC418D-BAEF-4892-9619-45D45C5BFE68}"/>
              </a:ext>
            </a:extLst>
          </p:cNvPr>
          <p:cNvSpPr txBox="1">
            <a:spLocks noChangeArrowheads="1"/>
          </p:cNvSpPr>
          <p:nvPr/>
        </p:nvSpPr>
        <p:spPr bwMode="auto">
          <a:xfrm>
            <a:off x="5086350" y="4400550"/>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14</a:t>
            </a:r>
          </a:p>
        </p:txBody>
      </p:sp>
      <p:sp>
        <p:nvSpPr>
          <p:cNvPr id="103447" name="Text Box 23">
            <a:extLst>
              <a:ext uri="{FF2B5EF4-FFF2-40B4-BE49-F238E27FC236}">
                <a16:creationId xmlns:a16="http://schemas.microsoft.com/office/drawing/2014/main" id="{5CE5A95C-1656-492E-B795-3D4B16E48D10}"/>
              </a:ext>
            </a:extLst>
          </p:cNvPr>
          <p:cNvSpPr txBox="1">
            <a:spLocks noChangeArrowheads="1"/>
          </p:cNvSpPr>
          <p:nvPr/>
        </p:nvSpPr>
        <p:spPr bwMode="auto">
          <a:xfrm>
            <a:off x="5086350" y="4388644"/>
            <a:ext cx="57150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3000">
                <a:solidFill>
                  <a:srgbClr val="FF0000"/>
                </a:solidFill>
                <a:latin typeface=".VnArial" pitchFamily="34" charset="0"/>
              </a:rPr>
              <a:t>15</a:t>
            </a:r>
          </a:p>
        </p:txBody>
      </p:sp>
      <p:pic>
        <p:nvPicPr>
          <p:cNvPr id="103448" name="Picture 24" descr="010">
            <a:extLst>
              <a:ext uri="{FF2B5EF4-FFF2-40B4-BE49-F238E27FC236}">
                <a16:creationId xmlns:a16="http://schemas.microsoft.com/office/drawing/2014/main" id="{EFED67D9-2C59-431D-8682-7B8DDDD10104}"/>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200150" y="3314700"/>
            <a:ext cx="1714500"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455" name="Group 31">
            <a:extLst>
              <a:ext uri="{FF2B5EF4-FFF2-40B4-BE49-F238E27FC236}">
                <a16:creationId xmlns:a16="http://schemas.microsoft.com/office/drawing/2014/main" id="{E271BD14-6419-4613-921C-32F6B0B76F50}"/>
              </a:ext>
            </a:extLst>
          </p:cNvPr>
          <p:cNvGrpSpPr>
            <a:grpSpLocks/>
          </p:cNvGrpSpPr>
          <p:nvPr/>
        </p:nvGrpSpPr>
        <p:grpSpPr bwMode="auto">
          <a:xfrm>
            <a:off x="1657350" y="-29766"/>
            <a:ext cx="5543550" cy="3061097"/>
            <a:chOff x="1271" y="-68"/>
            <a:chExt cx="4533" cy="2656"/>
          </a:xfrm>
        </p:grpSpPr>
        <p:sp>
          <p:nvSpPr>
            <p:cNvPr id="21534" name="AutoShape 26" descr="Bouquet">
              <a:extLst>
                <a:ext uri="{FF2B5EF4-FFF2-40B4-BE49-F238E27FC236}">
                  <a16:creationId xmlns:a16="http://schemas.microsoft.com/office/drawing/2014/main" id="{2ED39CFA-8EF0-4804-9E97-FFED362B02F9}"/>
                </a:ext>
              </a:extLst>
            </p:cNvPr>
            <p:cNvSpPr>
              <a:spLocks noChangeArrowheads="1"/>
            </p:cNvSpPr>
            <p:nvPr/>
          </p:nvSpPr>
          <p:spPr bwMode="auto">
            <a:xfrm>
              <a:off x="1271" y="-68"/>
              <a:ext cx="4533" cy="1216"/>
            </a:xfrm>
            <a:prstGeom prst="cloudCallout">
              <a:avLst>
                <a:gd name="adj1" fmla="val -704"/>
                <a:gd name="adj2" fmla="val 102306"/>
              </a:avLst>
            </a:prstGeom>
            <a:blipFill dpi="0" rotWithShape="1">
              <a:blip r:embed="rId7"/>
              <a:srcRect/>
              <a:tile tx="0" ty="0" sx="100000" sy="100000" flip="none" algn="tl"/>
            </a:blip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chemeClr val="tx2"/>
                  </a:solidFill>
                  <a:latin typeface="Times New Roman" panose="02020603050405020304" pitchFamily="18" charset="0"/>
                  <a:cs typeface="Times New Roman" panose="02020603050405020304" pitchFamily="18" charset="0"/>
                </a:rPr>
                <a:t>Rút gọn biểu thức                                                               </a:t>
              </a:r>
            </a:p>
            <a:p>
              <a:pPr eaLnBrk="1" hangingPunct="1">
                <a:spcBef>
                  <a:spcPct val="50000"/>
                </a:spcBef>
              </a:pPr>
              <a:r>
                <a:rPr lang="en-US" altLang="en-US" sz="2100">
                  <a:latin typeface="Times New Roman" panose="02020603050405020304" pitchFamily="18" charset="0"/>
                  <a:cs typeface="Times New Roman" panose="02020603050405020304" pitchFamily="18" charset="0"/>
                </a:rPr>
                <a:t>                             ta được:</a:t>
              </a:r>
              <a:r>
                <a:rPr lang="en-US" altLang="en-US" sz="2100">
                  <a:solidFill>
                    <a:schemeClr val="tx2"/>
                  </a:solidFill>
                  <a:latin typeface="Times New Roman" panose="02020603050405020304" pitchFamily="18" charset="0"/>
                  <a:cs typeface="Times New Roman" panose="02020603050405020304" pitchFamily="18" charset="0"/>
                </a:rPr>
                <a:t> </a:t>
              </a:r>
            </a:p>
            <a:p>
              <a:pPr eaLnBrk="1" hangingPunct="1">
                <a:spcBef>
                  <a:spcPct val="50000"/>
                </a:spcBef>
              </a:pPr>
              <a:endParaRPr lang="en-US" altLang="en-US">
                <a:solidFill>
                  <a:schemeClr val="tx2"/>
                </a:solidFill>
                <a:latin typeface="Times New Roman" panose="02020603050405020304" pitchFamily="18" charset="0"/>
                <a:cs typeface="Times New Roman" panose="02020603050405020304" pitchFamily="18" charset="0"/>
              </a:endParaRPr>
            </a:p>
          </p:txBody>
        </p:sp>
        <p:graphicFrame>
          <p:nvGraphicFramePr>
            <p:cNvPr id="21535" name="Object 27" descr="Bouquet">
              <a:extLst>
                <a:ext uri="{FF2B5EF4-FFF2-40B4-BE49-F238E27FC236}">
                  <a16:creationId xmlns:a16="http://schemas.microsoft.com/office/drawing/2014/main" id="{F2AA77EB-B2EB-4CE0-B40B-1D786B14CB57}"/>
                </a:ext>
              </a:extLst>
            </p:cNvPr>
            <p:cNvGraphicFramePr>
              <a:graphicFrameLocks noChangeAspect="1"/>
            </p:cNvGraphicFramePr>
            <p:nvPr/>
          </p:nvGraphicFramePr>
          <p:xfrm>
            <a:off x="3979" y="1263"/>
            <a:ext cx="1804" cy="1325"/>
          </p:xfrm>
          <a:graphic>
            <a:graphicData uri="http://schemas.openxmlformats.org/presentationml/2006/ole">
              <mc:AlternateContent xmlns:mc="http://schemas.openxmlformats.org/markup-compatibility/2006">
                <mc:Choice xmlns:v="urn:schemas-microsoft-com:vml" Requires="v">
                  <p:oleObj name="Equation" r:id="rId8" imgW="1193800" imgH="876300" progId="Equation.DSMT4">
                    <p:embed/>
                  </p:oleObj>
                </mc:Choice>
                <mc:Fallback>
                  <p:oleObj name="Equation" r:id="rId8" imgW="1193800" imgH="876300" progId="Equation.DSMT4">
                    <p:embed/>
                    <p:pic>
                      <p:nvPicPr>
                        <p:cNvPr id="0" name="Object 27" descr="Bouque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79" y="1263"/>
                          <a:ext cx="1804" cy="1325"/>
                        </a:xfrm>
                        <a:prstGeom prst="rect">
                          <a:avLst/>
                        </a:prstGeom>
                        <a:noFill/>
                        <a:ln>
                          <a:noFill/>
                        </a:ln>
                        <a:effectLst/>
                        <a:extLst>
                          <a:ext uri="{909E8E84-426E-40DD-AFC4-6F175D3DCCD1}">
                            <a14:hiddenFill xmlns:a14="http://schemas.microsoft.com/office/drawing/2010/main">
                              <a:blipFill dpi="0" rotWithShape="1">
                                <a:blip/>
                                <a:srcRect/>
                                <a:tile tx="0" ty="0" sx="100000" sy="100000" flip="none" algn="tl"/>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536" name="Object 28" descr="Bouquet">
              <a:extLst>
                <a:ext uri="{FF2B5EF4-FFF2-40B4-BE49-F238E27FC236}">
                  <a16:creationId xmlns:a16="http://schemas.microsoft.com/office/drawing/2014/main" id="{75BB23CA-BA7C-4294-98D7-D4DF2294D08D}"/>
                </a:ext>
              </a:extLst>
            </p:cNvPr>
            <p:cNvGraphicFramePr>
              <a:graphicFrameLocks noChangeAspect="1"/>
            </p:cNvGraphicFramePr>
            <p:nvPr>
              <p:extLst>
                <p:ext uri="{D42A27DB-BD31-4B8C-83A1-F6EECF244321}">
                  <p14:modId xmlns:p14="http://schemas.microsoft.com/office/powerpoint/2010/main" val="2004547691"/>
                </p:ext>
              </p:extLst>
            </p:nvPr>
          </p:nvGraphicFramePr>
          <p:xfrm>
            <a:off x="3607" y="116"/>
            <a:ext cx="935" cy="383"/>
          </p:xfrm>
          <a:graphic>
            <a:graphicData uri="http://schemas.openxmlformats.org/presentationml/2006/ole">
              <mc:AlternateContent xmlns:mc="http://schemas.openxmlformats.org/markup-compatibility/2006">
                <mc:Choice xmlns:v="urn:schemas-microsoft-com:vml" Requires="v">
                  <p:oleObj name="Equation" r:id="rId10" imgW="774364" imgH="317362" progId="Equation.DSMT4">
                    <p:embed/>
                  </p:oleObj>
                </mc:Choice>
                <mc:Fallback>
                  <p:oleObj name="Equation" r:id="rId10" imgW="774364" imgH="317362" progId="Equation.DSMT4">
                    <p:embed/>
                    <p:pic>
                      <p:nvPicPr>
                        <p:cNvPr id="0" name="Object 28" descr="Bouque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07" y="116"/>
                          <a:ext cx="935" cy="383"/>
                        </a:xfrm>
                        <a:prstGeom prst="rect">
                          <a:avLst/>
                        </a:prstGeom>
                        <a:blipFill dpi="0" rotWithShape="1">
                          <a:blip r:embed="rId7"/>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03426" name="Group 2">
            <a:extLst>
              <a:ext uri="{FF2B5EF4-FFF2-40B4-BE49-F238E27FC236}">
                <a16:creationId xmlns:a16="http://schemas.microsoft.com/office/drawing/2014/main" id="{9E02CB1C-2A4E-40D6-94FF-AFF402CB8758}"/>
              </a:ext>
            </a:extLst>
          </p:cNvPr>
          <p:cNvGrpSpPr>
            <a:grpSpLocks/>
          </p:cNvGrpSpPr>
          <p:nvPr/>
        </p:nvGrpSpPr>
        <p:grpSpPr bwMode="auto">
          <a:xfrm>
            <a:off x="1200150" y="2363391"/>
            <a:ext cx="3143250" cy="1389459"/>
            <a:chOff x="288" y="2544"/>
            <a:chExt cx="2272" cy="864"/>
          </a:xfrm>
          <a:gradFill>
            <a:gsLst>
              <a:gs pos="23905">
                <a:srgbClr val="E1FDB9"/>
              </a:gs>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p:grpSpPr>
        <p:sp>
          <p:nvSpPr>
            <p:cNvPr id="21532" name="Oval 3" descr="Woven mat">
              <a:extLst>
                <a:ext uri="{FF2B5EF4-FFF2-40B4-BE49-F238E27FC236}">
                  <a16:creationId xmlns:a16="http://schemas.microsoft.com/office/drawing/2014/main" id="{F053F52B-E28E-4068-B7CE-93547029B767}"/>
                </a:ext>
              </a:extLst>
            </p:cNvPr>
            <p:cNvSpPr>
              <a:spLocks noChangeArrowheads="1"/>
            </p:cNvSpPr>
            <p:nvPr/>
          </p:nvSpPr>
          <p:spPr bwMode="auto">
            <a:xfrm>
              <a:off x="288" y="2544"/>
              <a:ext cx="2272" cy="86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spcBef>
                  <a:spcPct val="50000"/>
                </a:spcBef>
              </a:pPr>
              <a:r>
                <a:rPr lang="en-US" altLang="en-US" sz="2100">
                  <a:latin typeface=".VnBlack" panose="020B7200000000000000" pitchFamily="34" charset="0"/>
                </a:rPr>
                <a:t>B).                        </a:t>
              </a:r>
            </a:p>
          </p:txBody>
        </p:sp>
        <p:graphicFrame>
          <p:nvGraphicFramePr>
            <p:cNvPr id="21533" name="Object 4" descr="Woven mat">
              <a:extLst>
                <a:ext uri="{FF2B5EF4-FFF2-40B4-BE49-F238E27FC236}">
                  <a16:creationId xmlns:a16="http://schemas.microsoft.com/office/drawing/2014/main" id="{1A19C8D3-BA20-429B-8725-145D74663729}"/>
                </a:ext>
              </a:extLst>
            </p:cNvPr>
            <p:cNvGraphicFramePr>
              <a:graphicFrameLocks noChangeAspect="1"/>
            </p:cNvGraphicFramePr>
            <p:nvPr>
              <p:extLst>
                <p:ext uri="{D42A27DB-BD31-4B8C-83A1-F6EECF244321}">
                  <p14:modId xmlns:p14="http://schemas.microsoft.com/office/powerpoint/2010/main" val="3136085854"/>
                </p:ext>
              </p:extLst>
            </p:nvPr>
          </p:nvGraphicFramePr>
          <p:xfrm>
            <a:off x="1131" y="2726"/>
            <a:ext cx="728" cy="392"/>
          </p:xfrm>
          <a:graphic>
            <a:graphicData uri="http://schemas.openxmlformats.org/presentationml/2006/ole">
              <mc:AlternateContent xmlns:mc="http://schemas.openxmlformats.org/markup-compatibility/2006">
                <mc:Choice xmlns:v="urn:schemas-microsoft-com:vml" Requires="v">
                  <p:oleObj name="Equation" r:id="rId12" imgW="494870" imgH="266469" progId="Equation.DSMT4">
                    <p:embed/>
                  </p:oleObj>
                </mc:Choice>
                <mc:Fallback>
                  <p:oleObj name="Equation" r:id="rId12" imgW="494870" imgH="266469" progId="Equation.DSMT4">
                    <p:embed/>
                    <p:pic>
                      <p:nvPicPr>
                        <p:cNvPr id="0" name="Object 4" descr="Woven mat"/>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31" y="2726"/>
                          <a:ext cx="728" cy="392"/>
                        </a:xfrm>
                        <a:prstGeom prst="rect">
                          <a:avLst/>
                        </a:prstGeom>
                        <a:blipFill dpi="0" rotWithShape="1">
                          <a:blip r:embed="rId14"/>
                          <a:srcRect/>
                          <a:tile tx="0" ty="0" sx="100000" sy="100000" flip="none" algn="tl"/>
                        </a:blipFill>
                        <a:ln>
                          <a:noFill/>
                        </a:ln>
                      </p:spPr>
                    </p:pic>
                  </p:oleObj>
                </mc:Fallback>
              </mc:AlternateContent>
            </a:graphicData>
          </a:graphic>
        </p:graphicFrame>
      </p:grpSp>
      <p:sp>
        <p:nvSpPr>
          <p:cNvPr id="103454" name="AutoShape 30">
            <a:extLst>
              <a:ext uri="{FF2B5EF4-FFF2-40B4-BE49-F238E27FC236}">
                <a16:creationId xmlns:a16="http://schemas.microsoft.com/office/drawing/2014/main" id="{56750BC5-E72F-437A-BD8F-C2463F5DFF9D}"/>
              </a:ext>
            </a:extLst>
          </p:cNvPr>
          <p:cNvSpPr>
            <a:spLocks noChangeArrowheads="1"/>
          </p:cNvSpPr>
          <p:nvPr/>
        </p:nvSpPr>
        <p:spPr bwMode="auto">
          <a:xfrm>
            <a:off x="2756478" y="3017044"/>
            <a:ext cx="4057650" cy="1257300"/>
          </a:xfrm>
          <a:prstGeom prst="cloudCallout">
            <a:avLst>
              <a:gd name="adj1" fmla="val -88454"/>
              <a:gd name="adj2" fmla="val 31532"/>
            </a:avLst>
          </a:prstGeom>
          <a:gradFill rotWithShape="0">
            <a:gsLst>
              <a:gs pos="0">
                <a:srgbClr val="007600"/>
              </a:gs>
              <a:gs pos="100000">
                <a:srgbClr val="00FF00"/>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r>
              <a:rPr lang="en-US" altLang="en-US">
                <a:solidFill>
                  <a:schemeClr val="tx2"/>
                </a:solidFill>
                <a:latin typeface="Times New Roman" panose="02020603050405020304" pitchFamily="18" charset="0"/>
                <a:cs typeface="Times New Roman" panose="02020603050405020304" pitchFamily="18" charset="0"/>
              </a:rPr>
              <a:t>Nhanh lên các bạn ơi !</a:t>
            </a:r>
          </a:p>
          <a:p>
            <a:pPr algn="ctr" eaLnBrk="1" hangingPunct="1"/>
            <a:r>
              <a:rPr lang="en-US" altLang="en-US">
                <a:solidFill>
                  <a:schemeClr val="tx2"/>
                </a:solidFill>
                <a:latin typeface="Times New Roman" panose="02020603050405020304" pitchFamily="18" charset="0"/>
                <a:cs typeface="Times New Roman" panose="02020603050405020304" pitchFamily="18" charset="0"/>
              </a:rPr>
              <a:t>Cố lên…cố lê.. ..ê…. ên!</a:t>
            </a:r>
          </a:p>
        </p:txBody>
      </p:sp>
      <p:sp>
        <p:nvSpPr>
          <p:cNvPr id="103456" name="AutoShape 32">
            <a:extLst>
              <a:ext uri="{FF2B5EF4-FFF2-40B4-BE49-F238E27FC236}">
                <a16:creationId xmlns:a16="http://schemas.microsoft.com/office/drawing/2014/main" id="{901ED841-8BFD-4468-B04D-50D3B29D1980}"/>
              </a:ext>
            </a:extLst>
          </p:cNvPr>
          <p:cNvSpPr>
            <a:spLocks noChangeArrowheads="1"/>
          </p:cNvSpPr>
          <p:nvPr/>
        </p:nvSpPr>
        <p:spPr bwMode="auto">
          <a:xfrm>
            <a:off x="7200900" y="571500"/>
            <a:ext cx="342900" cy="285750"/>
          </a:xfrm>
          <a:prstGeom prst="star5">
            <a:avLst/>
          </a:prstGeom>
          <a:gradFill rotWithShape="1">
            <a:gsLst>
              <a:gs pos="0">
                <a:srgbClr val="FFFF00"/>
              </a:gs>
              <a:gs pos="100000">
                <a:srgbClr val="FF3300"/>
              </a:gs>
            </a:gsLst>
            <a:path path="shape">
              <a:fillToRect l="50000" t="50000" r="50000" b="5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cs typeface="Arial" charset="0"/>
            </a:endParaRPr>
          </a:p>
        </p:txBody>
      </p:sp>
      <p:sp>
        <p:nvSpPr>
          <p:cNvPr id="21529" name="AutoShape 25">
            <a:hlinkClick r:id="rId15" action="ppaction://hlinksldjump" highlightClick="1"/>
            <a:extLst>
              <a:ext uri="{FF2B5EF4-FFF2-40B4-BE49-F238E27FC236}">
                <a16:creationId xmlns:a16="http://schemas.microsoft.com/office/drawing/2014/main" id="{6B0A2A69-3821-46DE-901A-5350CCD2A474}"/>
              </a:ext>
            </a:extLst>
          </p:cNvPr>
          <p:cNvSpPr>
            <a:spLocks noChangeArrowheads="1"/>
          </p:cNvSpPr>
          <p:nvPr/>
        </p:nvSpPr>
        <p:spPr bwMode="auto">
          <a:xfrm>
            <a:off x="7088982" y="4512469"/>
            <a:ext cx="578644" cy="321469"/>
          </a:xfrm>
          <a:prstGeom prst="actionButtonReturn">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103430" name="AutoShape 6">
            <a:extLst>
              <a:ext uri="{FF2B5EF4-FFF2-40B4-BE49-F238E27FC236}">
                <a16:creationId xmlns:a16="http://schemas.microsoft.com/office/drawing/2014/main" id="{9F2E7747-9D74-4C2E-A554-FADFE6267FD8}"/>
              </a:ext>
            </a:extLst>
          </p:cNvPr>
          <p:cNvSpPr>
            <a:spLocks noChangeArrowheads="1"/>
          </p:cNvSpPr>
          <p:nvPr/>
        </p:nvSpPr>
        <p:spPr bwMode="auto">
          <a:xfrm>
            <a:off x="1200150" y="1257300"/>
            <a:ext cx="1600200" cy="1143000"/>
          </a:xfrm>
          <a:prstGeom prst="star5">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pPr algn="ctr">
              <a:defRPr/>
            </a:pPr>
            <a:r>
              <a:rPr lang="en-US" sz="2700" dirty="0">
                <a:solidFill>
                  <a:srgbClr val="FF0000"/>
                </a:solidFill>
                <a:latin typeface=".VnTime" pitchFamily="34" charset="0"/>
              </a:rPr>
              <a:t>6</a:t>
            </a:r>
          </a:p>
        </p:txBody>
      </p:sp>
      <p:sp>
        <p:nvSpPr>
          <p:cNvPr id="32" name="AutoShape 6">
            <a:extLst>
              <a:ext uri="{FF2B5EF4-FFF2-40B4-BE49-F238E27FC236}">
                <a16:creationId xmlns:a16="http://schemas.microsoft.com/office/drawing/2014/main" id="{1F34DF8F-25BB-4597-B095-88DE7D3ACF02}"/>
              </a:ext>
            </a:extLst>
          </p:cNvPr>
          <p:cNvSpPr>
            <a:spLocks noChangeArrowheads="1"/>
          </p:cNvSpPr>
          <p:nvPr/>
        </p:nvSpPr>
        <p:spPr bwMode="auto">
          <a:xfrm>
            <a:off x="5881688" y="2000250"/>
            <a:ext cx="3571875" cy="2343150"/>
          </a:xfrm>
          <a:prstGeom prst="star5">
            <a:avLst>
              <a:gd name="adj" fmla="val 26452"/>
              <a:gd name="hf" fmla="val 105146"/>
              <a:gd name="vf" fmla="val 110557"/>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pPr algn="ctr">
              <a:defRPr/>
            </a:pPr>
            <a:r>
              <a:rPr lang="vi-VN" sz="2700" dirty="0">
                <a:solidFill>
                  <a:srgbClr val="FF0000"/>
                </a:solidFill>
                <a:latin typeface="Times New Roman" pitchFamily="18" charset="0"/>
                <a:cs typeface="Times New Roman" pitchFamily="18" charset="0"/>
              </a:rPr>
              <a:t>Đ</a:t>
            </a:r>
            <a:r>
              <a:rPr lang="en-GB" sz="2700" dirty="0" err="1">
                <a:solidFill>
                  <a:srgbClr val="FF0000"/>
                </a:solidFill>
                <a:latin typeface="Times New Roman" pitchFamily="18" charset="0"/>
                <a:cs typeface="Times New Roman" pitchFamily="18" charset="0"/>
              </a:rPr>
              <a:t>iểm</a:t>
            </a:r>
            <a:r>
              <a:rPr lang="en-GB" sz="2700" dirty="0">
                <a:solidFill>
                  <a:srgbClr val="FF0000"/>
                </a:solidFill>
                <a:latin typeface="Times New Roman" pitchFamily="18" charset="0"/>
                <a:cs typeface="Times New Roman" pitchFamily="18" charset="0"/>
              </a:rPr>
              <a:t> 10 </a:t>
            </a:r>
            <a:r>
              <a:rPr lang="en-GB" sz="2700" dirty="0" err="1">
                <a:solidFill>
                  <a:srgbClr val="FF0000"/>
                </a:solidFill>
                <a:latin typeface="Times New Roman" pitchFamily="18" charset="0"/>
                <a:cs typeface="Times New Roman" pitchFamily="18" charset="0"/>
              </a:rPr>
              <a:t>và</a:t>
            </a:r>
            <a:endParaRPr lang="en-GB" sz="2700" dirty="0">
              <a:solidFill>
                <a:srgbClr val="FF0000"/>
              </a:solidFill>
              <a:latin typeface="Times New Roman" pitchFamily="18" charset="0"/>
              <a:cs typeface="Times New Roman" pitchFamily="18" charset="0"/>
            </a:endParaRPr>
          </a:p>
          <a:p>
            <a:pPr algn="ctr">
              <a:defRPr/>
            </a:pPr>
            <a:r>
              <a:rPr lang="en-GB" sz="2700" dirty="0">
                <a:solidFill>
                  <a:srgbClr val="FF0000"/>
                </a:solidFill>
                <a:latin typeface="Times New Roman" pitchFamily="18" charset="0"/>
                <a:cs typeface="Times New Roman" pitchFamily="18" charset="0"/>
              </a:rPr>
              <a:t> 1 </a:t>
            </a:r>
            <a:r>
              <a:rPr lang="en-GB" sz="2700" dirty="0" err="1">
                <a:solidFill>
                  <a:srgbClr val="FF0000"/>
                </a:solidFill>
                <a:latin typeface="Times New Roman" pitchFamily="18" charset="0"/>
                <a:cs typeface="Times New Roman" pitchFamily="18" charset="0"/>
              </a:rPr>
              <a:t>quyển</a:t>
            </a:r>
            <a:r>
              <a:rPr lang="en-GB" sz="2700" dirty="0">
                <a:solidFill>
                  <a:srgbClr val="FF0000"/>
                </a:solidFill>
                <a:latin typeface="Times New Roman" pitchFamily="18" charset="0"/>
                <a:cs typeface="Times New Roman" pitchFamily="18" charset="0"/>
              </a:rPr>
              <a:t> </a:t>
            </a:r>
            <a:r>
              <a:rPr lang="en-GB" sz="2700" dirty="0" err="1">
                <a:solidFill>
                  <a:srgbClr val="FF0000"/>
                </a:solidFill>
                <a:latin typeface="Times New Roman" pitchFamily="18" charset="0"/>
                <a:cs typeface="Times New Roman" pitchFamily="18" charset="0"/>
              </a:rPr>
              <a:t>tập</a:t>
            </a:r>
            <a:r>
              <a:rPr lang="en-GB" sz="2700" dirty="0">
                <a:solidFill>
                  <a:srgbClr val="FF0000"/>
                </a:solidFill>
                <a:latin typeface="Times New Roman" pitchFamily="18" charset="0"/>
                <a:cs typeface="Times New Roman" pitchFamily="18" charset="0"/>
              </a:rPr>
              <a:t> </a:t>
            </a:r>
            <a:endParaRPr lang="en-US" sz="2700" dirty="0">
              <a:solidFill>
                <a:srgbClr val="FF0000"/>
              </a:solidFill>
              <a:latin typeface="Times New Roman" pitchFamily="18" charset="0"/>
              <a:cs typeface="Times New Roman"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repeatCount="indefinite" fill="hold" nodeType="withEffect">
                                  <p:stCondLst>
                                    <p:cond delay="0"/>
                                  </p:stCondLst>
                                  <p:childTnLst>
                                    <p:animRot by="21600000">
                                      <p:cBhvr>
                                        <p:cTn id="6" dur="2000" fill="hold"/>
                                        <p:tgtEl>
                                          <p:spTgt spid="103456"/>
                                        </p:tgtEl>
                                        <p:attrNameLst>
                                          <p:attrName>r</p:attrName>
                                        </p:attrNameLst>
                                      </p:cBhvr>
                                    </p:animRot>
                                  </p:childTnLst>
                                </p:cTn>
                              </p:par>
                              <p:par>
                                <p:cTn id="7" presetID="27" presetClass="emph" presetSubtype="0" fill="hold" grpId="0" nodeType="withEffect">
                                  <p:stCondLst>
                                    <p:cond delay="0"/>
                                  </p:stCondLst>
                                  <p:iterate type="lt">
                                    <p:tmPct val="0"/>
                                  </p:iterate>
                                  <p:childTnLst>
                                    <p:animClr clrSpc="rgb" dir="cw">
                                      <p:cBhvr override="childStyle">
                                        <p:cTn id="8" dur="250" autoRev="1" fill="hold"/>
                                        <p:tgtEl>
                                          <p:spTgt spid="103430"/>
                                        </p:tgtEl>
                                        <p:attrNameLst>
                                          <p:attrName>style.color</p:attrName>
                                        </p:attrNameLst>
                                      </p:cBhvr>
                                      <p:to>
                                        <a:schemeClr val="bg1"/>
                                      </p:to>
                                    </p:animClr>
                                    <p:animClr clrSpc="rgb" dir="cw">
                                      <p:cBhvr>
                                        <p:cTn id="9" dur="250" autoRev="1" fill="hold"/>
                                        <p:tgtEl>
                                          <p:spTgt spid="103430"/>
                                        </p:tgtEl>
                                        <p:attrNameLst>
                                          <p:attrName>fillcolor</p:attrName>
                                        </p:attrNameLst>
                                      </p:cBhvr>
                                      <p:to>
                                        <a:schemeClr val="bg1"/>
                                      </p:to>
                                    </p:animClr>
                                    <p:set>
                                      <p:cBhvr>
                                        <p:cTn id="10" dur="250" autoRev="1" fill="hold"/>
                                        <p:tgtEl>
                                          <p:spTgt spid="103430"/>
                                        </p:tgtEl>
                                        <p:attrNameLst>
                                          <p:attrName>fill.type</p:attrName>
                                        </p:attrNameLst>
                                      </p:cBhvr>
                                      <p:to>
                                        <p:strVal val="solid"/>
                                      </p:to>
                                    </p:set>
                                    <p:set>
                                      <p:cBhvr>
                                        <p:cTn id="11" dur="250" autoRev="1" fill="hold"/>
                                        <p:tgtEl>
                                          <p:spTgt spid="103430"/>
                                        </p:tgtEl>
                                        <p:attrNameLst>
                                          <p:attrName>fill.on</p:attrName>
                                        </p:attrNameLst>
                                      </p:cBhvr>
                                      <p:to>
                                        <p:strVal val="true"/>
                                      </p:to>
                                    </p:set>
                                  </p:childTnLst>
                                  <p:subTnLst>
                                    <p:audio>
                                      <p:cMediaNode>
                                        <p:cTn display="0" masterRel="sameClick">
                                          <p:stCondLst>
                                            <p:cond evt="begin" delay="0">
                                              <p:tn val="7"/>
                                            </p:cond>
                                          </p:stCondLst>
                                          <p:endCondLst>
                                            <p:cond evt="onStopAudio" delay="0">
                                              <p:tgtEl>
                                                <p:sldTgt/>
                                              </p:tgtEl>
                                            </p:cond>
                                          </p:endCondLst>
                                        </p:cTn>
                                        <p:tgtEl>
                                          <p:sndTgt r:embed="rId2" name="chimes.wav"/>
                                        </p:tgtEl>
                                      </p:cMediaNode>
                                    </p:audio>
                                  </p:subTnLst>
                                </p:cTn>
                              </p:par>
                            </p:childTnLst>
                          </p:cTn>
                        </p:par>
                        <p:par>
                          <p:cTn id="12" fill="hold" nodeType="afterGroup">
                            <p:stCondLst>
                              <p:cond delay="2000"/>
                            </p:stCondLst>
                            <p:childTnLst>
                              <p:par>
                                <p:cTn id="13" presetID="29" presetClass="entr" presetSubtype="0" fill="hold" nodeType="afterEffect">
                                  <p:stCondLst>
                                    <p:cond delay="0"/>
                                  </p:stCondLst>
                                  <p:childTnLst>
                                    <p:set>
                                      <p:cBhvr>
                                        <p:cTn id="14" dur="1" fill="hold">
                                          <p:stCondLst>
                                            <p:cond delay="0"/>
                                          </p:stCondLst>
                                        </p:cTn>
                                        <p:tgtEl>
                                          <p:spTgt spid="103455"/>
                                        </p:tgtEl>
                                        <p:attrNameLst>
                                          <p:attrName>style.visibility</p:attrName>
                                        </p:attrNameLst>
                                      </p:cBhvr>
                                      <p:to>
                                        <p:strVal val="visible"/>
                                      </p:to>
                                    </p:set>
                                    <p:anim calcmode="lin" valueType="num">
                                      <p:cBhvr>
                                        <p:cTn id="15" dur="1000" fill="hold"/>
                                        <p:tgtEl>
                                          <p:spTgt spid="103455"/>
                                        </p:tgtEl>
                                        <p:attrNameLst>
                                          <p:attrName>ppt_x</p:attrName>
                                        </p:attrNameLst>
                                      </p:cBhvr>
                                      <p:tavLst>
                                        <p:tav tm="0">
                                          <p:val>
                                            <p:strVal val="#ppt_x-.2"/>
                                          </p:val>
                                        </p:tav>
                                        <p:tav tm="100000">
                                          <p:val>
                                            <p:strVal val="#ppt_x"/>
                                          </p:val>
                                        </p:tav>
                                      </p:tavLst>
                                    </p:anim>
                                    <p:anim calcmode="lin" valueType="num">
                                      <p:cBhvr>
                                        <p:cTn id="16" dur="1000" fill="hold"/>
                                        <p:tgtEl>
                                          <p:spTgt spid="103455"/>
                                        </p:tgtEl>
                                        <p:attrNameLst>
                                          <p:attrName>ppt_y</p:attrName>
                                        </p:attrNameLst>
                                      </p:cBhvr>
                                      <p:tavLst>
                                        <p:tav tm="0">
                                          <p:val>
                                            <p:strVal val="#ppt_y"/>
                                          </p:val>
                                        </p:tav>
                                        <p:tav tm="100000">
                                          <p:val>
                                            <p:strVal val="#ppt_y"/>
                                          </p:val>
                                        </p:tav>
                                      </p:tavLst>
                                    </p:anim>
                                    <p:animEffect transition="in" filter="wipe(right)" prLst="gradientSize: 0.1">
                                      <p:cBhvr>
                                        <p:cTn id="17" dur="1000"/>
                                        <p:tgtEl>
                                          <p:spTgt spid="10345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03448"/>
                                        </p:tgtEl>
                                        <p:attrNameLst>
                                          <p:attrName>style.visibility</p:attrName>
                                        </p:attrNameLst>
                                      </p:cBhvr>
                                      <p:to>
                                        <p:strVal val="visible"/>
                                      </p:to>
                                    </p:set>
                                    <p:animEffect transition="in" filter="fade">
                                      <p:cBhvr>
                                        <p:cTn id="22" dur="500"/>
                                        <p:tgtEl>
                                          <p:spTgt spid="103448"/>
                                        </p:tgtEl>
                                      </p:cBhvr>
                                    </p:animEffect>
                                  </p:childTnLst>
                                </p:cTn>
                              </p:par>
                            </p:childTnLst>
                          </p:cTn>
                        </p:par>
                        <p:par>
                          <p:cTn id="23" fill="hold" nodeType="afterGroup">
                            <p:stCondLst>
                              <p:cond delay="500"/>
                            </p:stCondLst>
                            <p:childTnLst>
                              <p:par>
                                <p:cTn id="24" presetID="53" presetClass="entr" presetSubtype="0" fill="hold" grpId="0" nodeType="afterEffect">
                                  <p:stCondLst>
                                    <p:cond delay="0"/>
                                  </p:stCondLst>
                                  <p:childTnLst>
                                    <p:set>
                                      <p:cBhvr>
                                        <p:cTn id="25" dur="1" fill="hold">
                                          <p:stCondLst>
                                            <p:cond delay="0"/>
                                          </p:stCondLst>
                                        </p:cTn>
                                        <p:tgtEl>
                                          <p:spTgt spid="103454"/>
                                        </p:tgtEl>
                                        <p:attrNameLst>
                                          <p:attrName>style.visibility</p:attrName>
                                        </p:attrNameLst>
                                      </p:cBhvr>
                                      <p:to>
                                        <p:strVal val="visible"/>
                                      </p:to>
                                    </p:set>
                                    <p:anim calcmode="lin" valueType="num">
                                      <p:cBhvr>
                                        <p:cTn id="26" dur="500" fill="hold"/>
                                        <p:tgtEl>
                                          <p:spTgt spid="103454"/>
                                        </p:tgtEl>
                                        <p:attrNameLst>
                                          <p:attrName>ppt_w</p:attrName>
                                        </p:attrNameLst>
                                      </p:cBhvr>
                                      <p:tavLst>
                                        <p:tav tm="0">
                                          <p:val>
                                            <p:fltVal val="0"/>
                                          </p:val>
                                        </p:tav>
                                        <p:tav tm="100000">
                                          <p:val>
                                            <p:strVal val="#ppt_w"/>
                                          </p:val>
                                        </p:tav>
                                      </p:tavLst>
                                    </p:anim>
                                    <p:anim calcmode="lin" valueType="num">
                                      <p:cBhvr>
                                        <p:cTn id="27" dur="500" fill="hold"/>
                                        <p:tgtEl>
                                          <p:spTgt spid="103454"/>
                                        </p:tgtEl>
                                        <p:attrNameLst>
                                          <p:attrName>ppt_h</p:attrName>
                                        </p:attrNameLst>
                                      </p:cBhvr>
                                      <p:tavLst>
                                        <p:tav tm="0">
                                          <p:val>
                                            <p:fltVal val="0"/>
                                          </p:val>
                                        </p:tav>
                                        <p:tav tm="100000">
                                          <p:val>
                                            <p:strVal val="#ppt_h"/>
                                          </p:val>
                                        </p:tav>
                                      </p:tavLst>
                                    </p:anim>
                                    <p:animEffect transition="in" filter="fade">
                                      <p:cBhvr>
                                        <p:cTn id="28" dur="500"/>
                                        <p:tgtEl>
                                          <p:spTgt spid="103454"/>
                                        </p:tgtEl>
                                      </p:cBhvr>
                                    </p:animEffect>
                                  </p:childTnLst>
                                </p:cTn>
                              </p:par>
                            </p:childTnLst>
                          </p:cTn>
                        </p:par>
                        <p:par>
                          <p:cTn id="29" fill="hold" nodeType="afterGroup">
                            <p:stCondLst>
                              <p:cond delay="1000"/>
                            </p:stCondLst>
                            <p:childTnLst>
                              <p:par>
                                <p:cTn id="30" presetID="11" presetClass="entr" presetSubtype="0" fill="hold" grpId="0" nodeType="afterEffect">
                                  <p:stCondLst>
                                    <p:cond delay="0"/>
                                  </p:stCondLst>
                                  <p:childTnLst>
                                    <p:set>
                                      <p:cBhvr>
                                        <p:cTn id="31" dur="1000">
                                          <p:stCondLst>
                                            <p:cond delay="0"/>
                                          </p:stCondLst>
                                        </p:cTn>
                                        <p:tgtEl>
                                          <p:spTgt spid="103447"/>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3" name="click.wav"/>
                                        </p:tgtEl>
                                      </p:cMediaNode>
                                    </p:audio>
                                  </p:subTnLst>
                                </p:cTn>
                              </p:par>
                            </p:childTnLst>
                          </p:cTn>
                        </p:par>
                        <p:par>
                          <p:cTn id="32" fill="hold" nodeType="afterGroup">
                            <p:stCondLst>
                              <p:cond delay="2000"/>
                            </p:stCondLst>
                            <p:childTnLst>
                              <p:par>
                                <p:cTn id="33" presetID="11" presetClass="entr" presetSubtype="0" fill="hold" grpId="0" nodeType="afterEffect">
                                  <p:stCondLst>
                                    <p:cond delay="0"/>
                                  </p:stCondLst>
                                  <p:childTnLst>
                                    <p:set>
                                      <p:cBhvr>
                                        <p:cTn id="34" dur="1000">
                                          <p:stCondLst>
                                            <p:cond delay="0"/>
                                          </p:stCondLst>
                                        </p:cTn>
                                        <p:tgtEl>
                                          <p:spTgt spid="103446"/>
                                        </p:tgtEl>
                                        <p:attrNameLst>
                                          <p:attrName>style.visibility</p:attrName>
                                        </p:attrNameLst>
                                      </p:cBhvr>
                                      <p:to>
                                        <p:strVal val="visible"/>
                                      </p:to>
                                    </p:set>
                                  </p:childTnLst>
                                  <p:subTnLst>
                                    <p:audio>
                                      <p:cMediaNode>
                                        <p:cTn display="0" masterRel="sameClick">
                                          <p:stCondLst>
                                            <p:cond evt="begin" delay="0">
                                              <p:tn val="33"/>
                                            </p:cond>
                                          </p:stCondLst>
                                          <p:endCondLst>
                                            <p:cond evt="onStopAudio" delay="0">
                                              <p:tgtEl>
                                                <p:sldTgt/>
                                              </p:tgtEl>
                                            </p:cond>
                                          </p:endCondLst>
                                        </p:cTn>
                                        <p:tgtEl>
                                          <p:sndTgt r:embed="rId3" name="click.wav"/>
                                        </p:tgtEl>
                                      </p:cMediaNode>
                                    </p:audio>
                                  </p:subTnLst>
                                </p:cTn>
                              </p:par>
                            </p:childTnLst>
                          </p:cTn>
                        </p:par>
                        <p:par>
                          <p:cTn id="35" fill="hold" nodeType="afterGroup">
                            <p:stCondLst>
                              <p:cond delay="3000"/>
                            </p:stCondLst>
                            <p:childTnLst>
                              <p:par>
                                <p:cTn id="36" presetID="11" presetClass="entr" presetSubtype="0" fill="hold" grpId="0" nodeType="afterEffect">
                                  <p:stCondLst>
                                    <p:cond delay="0"/>
                                  </p:stCondLst>
                                  <p:childTnLst>
                                    <p:set>
                                      <p:cBhvr>
                                        <p:cTn id="37" dur="1000">
                                          <p:stCondLst>
                                            <p:cond delay="0"/>
                                          </p:stCondLst>
                                        </p:cTn>
                                        <p:tgtEl>
                                          <p:spTgt spid="103445"/>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3" name="click.wav"/>
                                        </p:tgtEl>
                                      </p:cMediaNode>
                                    </p:audio>
                                  </p:subTnLst>
                                </p:cTn>
                              </p:par>
                            </p:childTnLst>
                          </p:cTn>
                        </p:par>
                        <p:par>
                          <p:cTn id="38" fill="hold" nodeType="afterGroup">
                            <p:stCondLst>
                              <p:cond delay="4000"/>
                            </p:stCondLst>
                            <p:childTnLst>
                              <p:par>
                                <p:cTn id="39" presetID="11" presetClass="entr" presetSubtype="0" fill="hold" grpId="0" nodeType="afterEffect">
                                  <p:stCondLst>
                                    <p:cond delay="0"/>
                                  </p:stCondLst>
                                  <p:childTnLst>
                                    <p:set>
                                      <p:cBhvr>
                                        <p:cTn id="40" dur="1000">
                                          <p:stCondLst>
                                            <p:cond delay="0"/>
                                          </p:stCondLst>
                                        </p:cTn>
                                        <p:tgtEl>
                                          <p:spTgt spid="103444"/>
                                        </p:tgtEl>
                                        <p:attrNameLst>
                                          <p:attrName>style.visibility</p:attrName>
                                        </p:attrNameLst>
                                      </p:cBhvr>
                                      <p:to>
                                        <p:strVal val="visible"/>
                                      </p:to>
                                    </p:set>
                                  </p:childTnLst>
                                  <p:subTnLst>
                                    <p:audio>
                                      <p:cMediaNode>
                                        <p:cTn display="0" masterRel="sameClick">
                                          <p:stCondLst>
                                            <p:cond evt="begin" delay="0">
                                              <p:tn val="39"/>
                                            </p:cond>
                                          </p:stCondLst>
                                          <p:endCondLst>
                                            <p:cond evt="onStopAudio" delay="0">
                                              <p:tgtEl>
                                                <p:sldTgt/>
                                              </p:tgtEl>
                                            </p:cond>
                                          </p:endCondLst>
                                        </p:cTn>
                                        <p:tgtEl>
                                          <p:sndTgt r:embed="rId3" name="click.wav"/>
                                        </p:tgtEl>
                                      </p:cMediaNode>
                                    </p:audio>
                                  </p:subTnLst>
                                </p:cTn>
                              </p:par>
                            </p:childTnLst>
                          </p:cTn>
                        </p:par>
                        <p:par>
                          <p:cTn id="41" fill="hold" nodeType="afterGroup">
                            <p:stCondLst>
                              <p:cond delay="5000"/>
                            </p:stCondLst>
                            <p:childTnLst>
                              <p:par>
                                <p:cTn id="42" presetID="11" presetClass="entr" presetSubtype="0" fill="hold" grpId="0" nodeType="afterEffect">
                                  <p:stCondLst>
                                    <p:cond delay="0"/>
                                  </p:stCondLst>
                                  <p:childTnLst>
                                    <p:set>
                                      <p:cBhvr>
                                        <p:cTn id="43" dur="1000">
                                          <p:stCondLst>
                                            <p:cond delay="0"/>
                                          </p:stCondLst>
                                        </p:cTn>
                                        <p:tgtEl>
                                          <p:spTgt spid="103443"/>
                                        </p:tgtEl>
                                        <p:attrNameLst>
                                          <p:attrName>style.visibility</p:attrName>
                                        </p:attrNameLst>
                                      </p:cBhvr>
                                      <p:to>
                                        <p:strVal val="visible"/>
                                      </p:to>
                                    </p:set>
                                  </p:childTnLst>
                                  <p:subTnLst>
                                    <p:audio>
                                      <p:cMediaNode>
                                        <p:cTn display="0" masterRel="sameClick">
                                          <p:stCondLst>
                                            <p:cond evt="begin" delay="0">
                                              <p:tn val="42"/>
                                            </p:cond>
                                          </p:stCondLst>
                                          <p:endCondLst>
                                            <p:cond evt="onStopAudio" delay="0">
                                              <p:tgtEl>
                                                <p:sldTgt/>
                                              </p:tgtEl>
                                            </p:cond>
                                          </p:endCondLst>
                                        </p:cTn>
                                        <p:tgtEl>
                                          <p:sndTgt r:embed="rId3" name="click.wav"/>
                                        </p:tgtEl>
                                      </p:cMediaNode>
                                    </p:audio>
                                  </p:subTnLst>
                                </p:cTn>
                              </p:par>
                            </p:childTnLst>
                          </p:cTn>
                        </p:par>
                        <p:par>
                          <p:cTn id="44" fill="hold" nodeType="afterGroup">
                            <p:stCondLst>
                              <p:cond delay="6000"/>
                            </p:stCondLst>
                            <p:childTnLst>
                              <p:par>
                                <p:cTn id="45" presetID="11" presetClass="entr" presetSubtype="0" fill="hold" grpId="0" nodeType="afterEffect">
                                  <p:stCondLst>
                                    <p:cond delay="0"/>
                                  </p:stCondLst>
                                  <p:childTnLst>
                                    <p:set>
                                      <p:cBhvr>
                                        <p:cTn id="46" dur="1000">
                                          <p:stCondLst>
                                            <p:cond delay="0"/>
                                          </p:stCondLst>
                                        </p:cTn>
                                        <p:tgtEl>
                                          <p:spTgt spid="103432"/>
                                        </p:tgtEl>
                                        <p:attrNameLst>
                                          <p:attrName>style.visibility</p:attrName>
                                        </p:attrNameLst>
                                      </p:cBhvr>
                                      <p:to>
                                        <p:strVal val="visible"/>
                                      </p:to>
                                    </p:set>
                                  </p:childTnLst>
                                  <p:subTnLst>
                                    <p:audio>
                                      <p:cMediaNode>
                                        <p:cTn display="0" masterRel="sameClick">
                                          <p:stCondLst>
                                            <p:cond evt="begin" delay="0">
                                              <p:tn val="45"/>
                                            </p:cond>
                                          </p:stCondLst>
                                          <p:endCondLst>
                                            <p:cond evt="onStopAudio" delay="0">
                                              <p:tgtEl>
                                                <p:sldTgt/>
                                              </p:tgtEl>
                                            </p:cond>
                                          </p:endCondLst>
                                        </p:cTn>
                                        <p:tgtEl>
                                          <p:sndTgt r:embed="rId3" name="click.wav"/>
                                        </p:tgtEl>
                                      </p:cMediaNode>
                                    </p:audio>
                                  </p:subTnLst>
                                </p:cTn>
                              </p:par>
                            </p:childTnLst>
                          </p:cTn>
                        </p:par>
                        <p:par>
                          <p:cTn id="47" fill="hold" nodeType="afterGroup">
                            <p:stCondLst>
                              <p:cond delay="7000"/>
                            </p:stCondLst>
                            <p:childTnLst>
                              <p:par>
                                <p:cTn id="48" presetID="11" presetClass="entr" presetSubtype="0" fill="hold" grpId="0" nodeType="afterEffect">
                                  <p:stCondLst>
                                    <p:cond delay="0"/>
                                  </p:stCondLst>
                                  <p:childTnLst>
                                    <p:set>
                                      <p:cBhvr>
                                        <p:cTn id="49" dur="1000">
                                          <p:stCondLst>
                                            <p:cond delay="0"/>
                                          </p:stCondLst>
                                        </p:cTn>
                                        <p:tgtEl>
                                          <p:spTgt spid="103433"/>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3" name="click.wav"/>
                                        </p:tgtEl>
                                      </p:cMediaNode>
                                    </p:audio>
                                  </p:subTnLst>
                                </p:cTn>
                              </p:par>
                            </p:childTnLst>
                          </p:cTn>
                        </p:par>
                        <p:par>
                          <p:cTn id="50" fill="hold" nodeType="afterGroup">
                            <p:stCondLst>
                              <p:cond delay="8000"/>
                            </p:stCondLst>
                            <p:childTnLst>
                              <p:par>
                                <p:cTn id="51" presetID="11" presetClass="entr" presetSubtype="0" fill="hold" grpId="0" nodeType="afterEffect">
                                  <p:stCondLst>
                                    <p:cond delay="0"/>
                                  </p:stCondLst>
                                  <p:childTnLst>
                                    <p:set>
                                      <p:cBhvr>
                                        <p:cTn id="52" dur="1000">
                                          <p:stCondLst>
                                            <p:cond delay="0"/>
                                          </p:stCondLst>
                                        </p:cTn>
                                        <p:tgtEl>
                                          <p:spTgt spid="103434"/>
                                        </p:tgtEl>
                                        <p:attrNameLst>
                                          <p:attrName>style.visibility</p:attrName>
                                        </p:attrNameLst>
                                      </p:cBhvr>
                                      <p:to>
                                        <p:strVal val="visible"/>
                                      </p:to>
                                    </p:set>
                                  </p:childTnLst>
                                  <p:subTnLst>
                                    <p:audio>
                                      <p:cMediaNode>
                                        <p:cTn display="0" masterRel="sameClick">
                                          <p:stCondLst>
                                            <p:cond evt="begin" delay="0">
                                              <p:tn val="51"/>
                                            </p:cond>
                                          </p:stCondLst>
                                          <p:endCondLst>
                                            <p:cond evt="onStopAudio" delay="0">
                                              <p:tgtEl>
                                                <p:sldTgt/>
                                              </p:tgtEl>
                                            </p:cond>
                                          </p:endCondLst>
                                        </p:cTn>
                                        <p:tgtEl>
                                          <p:sndTgt r:embed="rId3" name="click.wav"/>
                                        </p:tgtEl>
                                      </p:cMediaNode>
                                    </p:audio>
                                  </p:subTnLst>
                                </p:cTn>
                              </p:par>
                            </p:childTnLst>
                          </p:cTn>
                        </p:par>
                        <p:par>
                          <p:cTn id="53" fill="hold" nodeType="afterGroup">
                            <p:stCondLst>
                              <p:cond delay="9000"/>
                            </p:stCondLst>
                            <p:childTnLst>
                              <p:par>
                                <p:cTn id="54" presetID="11" presetClass="entr" presetSubtype="0" fill="hold" grpId="0" nodeType="afterEffect">
                                  <p:stCondLst>
                                    <p:cond delay="0"/>
                                  </p:stCondLst>
                                  <p:childTnLst>
                                    <p:set>
                                      <p:cBhvr>
                                        <p:cTn id="55" dur="1000">
                                          <p:stCondLst>
                                            <p:cond delay="0"/>
                                          </p:stCondLst>
                                        </p:cTn>
                                        <p:tgtEl>
                                          <p:spTgt spid="103435"/>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3" name="click.wav"/>
                                        </p:tgtEl>
                                      </p:cMediaNode>
                                    </p:audio>
                                  </p:subTnLst>
                                </p:cTn>
                              </p:par>
                            </p:childTnLst>
                          </p:cTn>
                        </p:par>
                        <p:par>
                          <p:cTn id="56" fill="hold" nodeType="afterGroup">
                            <p:stCondLst>
                              <p:cond delay="10000"/>
                            </p:stCondLst>
                            <p:childTnLst>
                              <p:par>
                                <p:cTn id="57" presetID="11" presetClass="entr" presetSubtype="0" fill="hold" grpId="0" nodeType="afterEffect">
                                  <p:stCondLst>
                                    <p:cond delay="0"/>
                                  </p:stCondLst>
                                  <p:childTnLst>
                                    <p:set>
                                      <p:cBhvr>
                                        <p:cTn id="58" dur="1000">
                                          <p:stCondLst>
                                            <p:cond delay="0"/>
                                          </p:stCondLst>
                                        </p:cTn>
                                        <p:tgtEl>
                                          <p:spTgt spid="103436"/>
                                        </p:tgtEl>
                                        <p:attrNameLst>
                                          <p:attrName>style.visibility</p:attrName>
                                        </p:attrNameLst>
                                      </p:cBhvr>
                                      <p:to>
                                        <p:strVal val="visible"/>
                                      </p:to>
                                    </p:set>
                                  </p:childTnLst>
                                  <p:subTnLst>
                                    <p:audio>
                                      <p:cMediaNode>
                                        <p:cTn display="0" masterRel="sameClick">
                                          <p:stCondLst>
                                            <p:cond evt="begin" delay="0">
                                              <p:tn val="57"/>
                                            </p:cond>
                                          </p:stCondLst>
                                          <p:endCondLst>
                                            <p:cond evt="onStopAudio" delay="0">
                                              <p:tgtEl>
                                                <p:sldTgt/>
                                              </p:tgtEl>
                                            </p:cond>
                                          </p:endCondLst>
                                        </p:cTn>
                                        <p:tgtEl>
                                          <p:sndTgt r:embed="rId3" name="click.wav"/>
                                        </p:tgtEl>
                                      </p:cMediaNode>
                                    </p:audio>
                                  </p:subTnLst>
                                </p:cTn>
                              </p:par>
                            </p:childTnLst>
                          </p:cTn>
                        </p:par>
                        <p:par>
                          <p:cTn id="59" fill="hold" nodeType="afterGroup">
                            <p:stCondLst>
                              <p:cond delay="11000"/>
                            </p:stCondLst>
                            <p:childTnLst>
                              <p:par>
                                <p:cTn id="60" presetID="11" presetClass="entr" presetSubtype="0" fill="hold" grpId="0" nodeType="afterEffect">
                                  <p:stCondLst>
                                    <p:cond delay="0"/>
                                  </p:stCondLst>
                                  <p:childTnLst>
                                    <p:set>
                                      <p:cBhvr>
                                        <p:cTn id="61" dur="1000">
                                          <p:stCondLst>
                                            <p:cond delay="0"/>
                                          </p:stCondLst>
                                        </p:cTn>
                                        <p:tgtEl>
                                          <p:spTgt spid="103437"/>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3" name="click.wav"/>
                                        </p:tgtEl>
                                      </p:cMediaNode>
                                    </p:audio>
                                  </p:subTnLst>
                                </p:cTn>
                              </p:par>
                            </p:childTnLst>
                          </p:cTn>
                        </p:par>
                        <p:par>
                          <p:cTn id="62" fill="hold" nodeType="afterGroup">
                            <p:stCondLst>
                              <p:cond delay="12000"/>
                            </p:stCondLst>
                            <p:childTnLst>
                              <p:par>
                                <p:cTn id="63" presetID="11" presetClass="entr" presetSubtype="0" fill="hold" grpId="0" nodeType="afterEffect">
                                  <p:stCondLst>
                                    <p:cond delay="0"/>
                                  </p:stCondLst>
                                  <p:childTnLst>
                                    <p:set>
                                      <p:cBhvr>
                                        <p:cTn id="64" dur="1000">
                                          <p:stCondLst>
                                            <p:cond delay="0"/>
                                          </p:stCondLst>
                                        </p:cTn>
                                        <p:tgtEl>
                                          <p:spTgt spid="103438"/>
                                        </p:tgtEl>
                                        <p:attrNameLst>
                                          <p:attrName>style.visibility</p:attrName>
                                        </p:attrNameLst>
                                      </p:cBhvr>
                                      <p:to>
                                        <p:strVal val="visible"/>
                                      </p:to>
                                    </p:set>
                                  </p:childTnLst>
                                  <p:subTnLst>
                                    <p:audio>
                                      <p:cMediaNode>
                                        <p:cTn display="0" masterRel="sameClick">
                                          <p:stCondLst>
                                            <p:cond evt="begin" delay="0">
                                              <p:tn val="63"/>
                                            </p:cond>
                                          </p:stCondLst>
                                          <p:endCondLst>
                                            <p:cond evt="onStopAudio" delay="0">
                                              <p:tgtEl>
                                                <p:sldTgt/>
                                              </p:tgtEl>
                                            </p:cond>
                                          </p:endCondLst>
                                        </p:cTn>
                                        <p:tgtEl>
                                          <p:sndTgt r:embed="rId3" name="click.wav"/>
                                        </p:tgtEl>
                                      </p:cMediaNode>
                                    </p:audio>
                                  </p:subTnLst>
                                </p:cTn>
                              </p:par>
                            </p:childTnLst>
                          </p:cTn>
                        </p:par>
                        <p:par>
                          <p:cTn id="65" fill="hold" nodeType="afterGroup">
                            <p:stCondLst>
                              <p:cond delay="13000"/>
                            </p:stCondLst>
                            <p:childTnLst>
                              <p:par>
                                <p:cTn id="66" presetID="11" presetClass="entr" presetSubtype="0" fill="hold" grpId="0" nodeType="afterEffect">
                                  <p:stCondLst>
                                    <p:cond delay="0"/>
                                  </p:stCondLst>
                                  <p:childTnLst>
                                    <p:set>
                                      <p:cBhvr>
                                        <p:cTn id="67" dur="1000">
                                          <p:stCondLst>
                                            <p:cond delay="0"/>
                                          </p:stCondLst>
                                        </p:cTn>
                                        <p:tgtEl>
                                          <p:spTgt spid="103439"/>
                                        </p:tgtEl>
                                        <p:attrNameLst>
                                          <p:attrName>style.visibility</p:attrName>
                                        </p:attrNameLst>
                                      </p:cBhvr>
                                      <p:to>
                                        <p:strVal val="visible"/>
                                      </p:to>
                                    </p:set>
                                  </p:childTnLst>
                                  <p:subTnLst>
                                    <p:audio>
                                      <p:cMediaNode>
                                        <p:cTn display="0" masterRel="sameClick">
                                          <p:stCondLst>
                                            <p:cond evt="begin" delay="0">
                                              <p:tn val="66"/>
                                            </p:cond>
                                          </p:stCondLst>
                                          <p:endCondLst>
                                            <p:cond evt="onStopAudio" delay="0">
                                              <p:tgtEl>
                                                <p:sldTgt/>
                                              </p:tgtEl>
                                            </p:cond>
                                          </p:endCondLst>
                                        </p:cTn>
                                        <p:tgtEl>
                                          <p:sndTgt r:embed="rId3" name="click.wav"/>
                                        </p:tgtEl>
                                      </p:cMediaNode>
                                    </p:audio>
                                  </p:subTnLst>
                                </p:cTn>
                              </p:par>
                            </p:childTnLst>
                          </p:cTn>
                        </p:par>
                        <p:par>
                          <p:cTn id="68" fill="hold" nodeType="afterGroup">
                            <p:stCondLst>
                              <p:cond delay="14000"/>
                            </p:stCondLst>
                            <p:childTnLst>
                              <p:par>
                                <p:cTn id="69" presetID="11" presetClass="entr" presetSubtype="0" fill="hold" grpId="0" nodeType="afterEffect">
                                  <p:stCondLst>
                                    <p:cond delay="0"/>
                                  </p:stCondLst>
                                  <p:childTnLst>
                                    <p:set>
                                      <p:cBhvr>
                                        <p:cTn id="70" dur="1000">
                                          <p:stCondLst>
                                            <p:cond delay="0"/>
                                          </p:stCondLst>
                                        </p:cTn>
                                        <p:tgtEl>
                                          <p:spTgt spid="103440"/>
                                        </p:tgtEl>
                                        <p:attrNameLst>
                                          <p:attrName>style.visibility</p:attrName>
                                        </p:attrNameLst>
                                      </p:cBhvr>
                                      <p:to>
                                        <p:strVal val="visible"/>
                                      </p:to>
                                    </p:set>
                                  </p:childTnLst>
                                  <p:subTnLst>
                                    <p:audio>
                                      <p:cMediaNode>
                                        <p:cTn display="0" masterRel="sameClick">
                                          <p:stCondLst>
                                            <p:cond evt="begin" delay="0">
                                              <p:tn val="69"/>
                                            </p:cond>
                                          </p:stCondLst>
                                          <p:endCondLst>
                                            <p:cond evt="onStopAudio" delay="0">
                                              <p:tgtEl>
                                                <p:sldTgt/>
                                              </p:tgtEl>
                                            </p:cond>
                                          </p:endCondLst>
                                        </p:cTn>
                                        <p:tgtEl>
                                          <p:sndTgt r:embed="rId3" name="click.wav"/>
                                        </p:tgtEl>
                                      </p:cMediaNode>
                                    </p:audio>
                                  </p:subTnLst>
                                </p:cTn>
                              </p:par>
                            </p:childTnLst>
                          </p:cTn>
                        </p:par>
                        <p:par>
                          <p:cTn id="71" fill="hold" nodeType="afterGroup">
                            <p:stCondLst>
                              <p:cond delay="15000"/>
                            </p:stCondLst>
                            <p:childTnLst>
                              <p:par>
                                <p:cTn id="72" presetID="11" presetClass="entr" presetSubtype="0" fill="hold" grpId="0" nodeType="afterEffect">
                                  <p:stCondLst>
                                    <p:cond delay="0"/>
                                  </p:stCondLst>
                                  <p:childTnLst>
                                    <p:set>
                                      <p:cBhvr>
                                        <p:cTn id="73" dur="1000">
                                          <p:stCondLst>
                                            <p:cond delay="0"/>
                                          </p:stCondLst>
                                        </p:cTn>
                                        <p:tgtEl>
                                          <p:spTgt spid="103441"/>
                                        </p:tgtEl>
                                        <p:attrNameLst>
                                          <p:attrName>style.visibility</p:attrName>
                                        </p:attrNameLst>
                                      </p:cBhvr>
                                      <p:to>
                                        <p:strVal val="visible"/>
                                      </p:to>
                                    </p:set>
                                  </p:childTnLst>
                                  <p:subTnLst>
                                    <p:audio>
                                      <p:cMediaNode>
                                        <p:cTn display="0" masterRel="sameClick">
                                          <p:stCondLst>
                                            <p:cond evt="begin" delay="0">
                                              <p:tn val="72"/>
                                            </p:cond>
                                          </p:stCondLst>
                                          <p:endCondLst>
                                            <p:cond evt="onStopAudio" delay="0">
                                              <p:tgtEl>
                                                <p:sldTgt/>
                                              </p:tgtEl>
                                            </p:cond>
                                          </p:endCondLst>
                                        </p:cTn>
                                        <p:tgtEl>
                                          <p:sndTgt r:embed="rId3" name="click.wav"/>
                                        </p:tgtEl>
                                      </p:cMediaNode>
                                    </p:audio>
                                  </p:subTnLst>
                                </p:cTn>
                              </p:par>
                            </p:childTnLst>
                          </p:cTn>
                        </p:par>
                        <p:par>
                          <p:cTn id="74" fill="hold" nodeType="afterGroup">
                            <p:stCondLst>
                              <p:cond delay="16000"/>
                            </p:stCondLst>
                            <p:childTnLst>
                              <p:par>
                                <p:cTn id="75" presetID="2" presetClass="entr" presetSubtype="4" fill="hold" grpId="0" nodeType="afterEffect">
                                  <p:stCondLst>
                                    <p:cond delay="0"/>
                                  </p:stCondLst>
                                  <p:childTnLst>
                                    <p:set>
                                      <p:cBhvr>
                                        <p:cTn id="76" dur="1" fill="hold">
                                          <p:stCondLst>
                                            <p:cond delay="0"/>
                                          </p:stCondLst>
                                        </p:cTn>
                                        <p:tgtEl>
                                          <p:spTgt spid="103442"/>
                                        </p:tgtEl>
                                        <p:attrNameLst>
                                          <p:attrName>style.visibility</p:attrName>
                                        </p:attrNameLst>
                                      </p:cBhvr>
                                      <p:to>
                                        <p:strVal val="visible"/>
                                      </p:to>
                                    </p:set>
                                    <p:anim calcmode="lin" valueType="num">
                                      <p:cBhvr additive="base">
                                        <p:cTn id="77" dur="500" fill="hold"/>
                                        <p:tgtEl>
                                          <p:spTgt spid="103442"/>
                                        </p:tgtEl>
                                        <p:attrNameLst>
                                          <p:attrName>ppt_x</p:attrName>
                                        </p:attrNameLst>
                                      </p:cBhvr>
                                      <p:tavLst>
                                        <p:tav tm="0">
                                          <p:val>
                                            <p:strVal val="#ppt_x"/>
                                          </p:val>
                                        </p:tav>
                                        <p:tav tm="100000">
                                          <p:val>
                                            <p:strVal val="#ppt_x"/>
                                          </p:val>
                                        </p:tav>
                                      </p:tavLst>
                                    </p:anim>
                                    <p:anim calcmode="lin" valueType="num">
                                      <p:cBhvr additive="base">
                                        <p:cTn id="78" dur="500" fill="hold"/>
                                        <p:tgtEl>
                                          <p:spTgt spid="10344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75"/>
                                            </p:cond>
                                          </p:stCondLst>
                                          <p:endCondLst>
                                            <p:cond evt="onStopAudio" delay="0">
                                              <p:tgtEl>
                                                <p:sldTgt/>
                                              </p:tgtEl>
                                            </p:cond>
                                          </p:endCondLst>
                                        </p:cTn>
                                        <p:tgtEl>
                                          <p:sndTgt r:embed="rId4" name="chimes.wav"/>
                                        </p:tgtEl>
                                      </p:cMediaNode>
                                    </p:audio>
                                  </p:subTnLst>
                                </p:cTn>
                              </p:par>
                              <p:par>
                                <p:cTn id="79" presetID="4" presetClass="exit" presetSubtype="16" fill="hold" nodeType="withEffect">
                                  <p:stCondLst>
                                    <p:cond delay="0"/>
                                  </p:stCondLst>
                                  <p:childTnLst>
                                    <p:animEffect transition="out" filter="box(in)">
                                      <p:cBhvr>
                                        <p:cTn id="80" dur="500"/>
                                        <p:tgtEl>
                                          <p:spTgt spid="103448"/>
                                        </p:tgtEl>
                                      </p:cBhvr>
                                    </p:animEffect>
                                    <p:set>
                                      <p:cBhvr>
                                        <p:cTn id="81" dur="1" fill="hold">
                                          <p:stCondLst>
                                            <p:cond delay="499"/>
                                          </p:stCondLst>
                                        </p:cTn>
                                        <p:tgtEl>
                                          <p:spTgt spid="103448"/>
                                        </p:tgtEl>
                                        <p:attrNameLst>
                                          <p:attrName>style.visibility</p:attrName>
                                        </p:attrNameLst>
                                      </p:cBhvr>
                                      <p:to>
                                        <p:strVal val="hidden"/>
                                      </p:to>
                                    </p:set>
                                  </p:childTnLst>
                                </p:cTn>
                              </p:par>
                            </p:childTnLst>
                          </p:cTn>
                        </p:par>
                        <p:par>
                          <p:cTn id="82" fill="hold" nodeType="afterGroup">
                            <p:stCondLst>
                              <p:cond delay="16500"/>
                            </p:stCondLst>
                            <p:childTnLst>
                              <p:par>
                                <p:cTn id="83" presetID="9" presetClass="exit" presetSubtype="0" fill="hold" grpId="1" nodeType="afterEffect">
                                  <p:stCondLst>
                                    <p:cond delay="0"/>
                                  </p:stCondLst>
                                  <p:childTnLst>
                                    <p:animEffect transition="out" filter="dissolve">
                                      <p:cBhvr>
                                        <p:cTn id="84" dur="500"/>
                                        <p:tgtEl>
                                          <p:spTgt spid="103454"/>
                                        </p:tgtEl>
                                      </p:cBhvr>
                                    </p:animEffect>
                                    <p:set>
                                      <p:cBhvr>
                                        <p:cTn id="85" dur="1" fill="hold">
                                          <p:stCondLst>
                                            <p:cond delay="499"/>
                                          </p:stCondLst>
                                        </p:cTn>
                                        <p:tgtEl>
                                          <p:spTgt spid="103454"/>
                                        </p:tgtEl>
                                        <p:attrNameLst>
                                          <p:attrName>style.visibility</p:attrName>
                                        </p:attrNameLst>
                                      </p:cBhvr>
                                      <p:to>
                                        <p:strVal val="hidden"/>
                                      </p:to>
                                    </p:set>
                                  </p:childTnLst>
                                </p:cTn>
                              </p:par>
                            </p:childTnLst>
                          </p:cTn>
                        </p:par>
                      </p:childTnLst>
                    </p:cTn>
                  </p:par>
                  <p:par>
                    <p:cTn id="86" fill="hold" nodeType="clickPar">
                      <p:stCondLst>
                        <p:cond delay="indefinite"/>
                      </p:stCondLst>
                      <p:childTnLst>
                        <p:par>
                          <p:cTn id="87" fill="hold" nodeType="withGroup">
                            <p:stCondLst>
                              <p:cond delay="0"/>
                            </p:stCondLst>
                            <p:childTnLst>
                              <p:par>
                                <p:cTn id="88" presetID="10" presetClass="entr" presetSubtype="0" fill="hold" nodeType="clickEffect">
                                  <p:stCondLst>
                                    <p:cond delay="0"/>
                                  </p:stCondLst>
                                  <p:childTnLst>
                                    <p:set>
                                      <p:cBhvr>
                                        <p:cTn id="89" dur="1" fill="hold">
                                          <p:stCondLst>
                                            <p:cond delay="0"/>
                                          </p:stCondLst>
                                        </p:cTn>
                                        <p:tgtEl>
                                          <p:spTgt spid="103426"/>
                                        </p:tgtEl>
                                        <p:attrNameLst>
                                          <p:attrName>style.visibility</p:attrName>
                                        </p:attrNameLst>
                                      </p:cBhvr>
                                      <p:to>
                                        <p:strVal val="visible"/>
                                      </p:to>
                                    </p:set>
                                    <p:animEffect transition="in" filter="fade">
                                      <p:cBhvr>
                                        <p:cTn id="90" dur="2000"/>
                                        <p:tgtEl>
                                          <p:spTgt spid="103426"/>
                                        </p:tgtEl>
                                      </p:cBhvr>
                                    </p:animEffect>
                                  </p:childTnLst>
                                </p:cTn>
                              </p:par>
                            </p:childTnLst>
                          </p:cTn>
                        </p:par>
                        <p:par>
                          <p:cTn id="91" fill="hold" nodeType="afterGroup">
                            <p:stCondLst>
                              <p:cond delay="2000"/>
                            </p:stCondLst>
                            <p:childTnLst>
                              <p:par>
                                <p:cTn id="92" presetID="10" presetClass="entr" presetSubtype="0" fill="hold" nodeType="afterEffect">
                                  <p:stCondLst>
                                    <p:cond delay="0"/>
                                  </p:stCondLst>
                                  <p:childTnLst>
                                    <p:set>
                                      <p:cBhvr>
                                        <p:cTn id="93" dur="1" fill="hold">
                                          <p:stCondLst>
                                            <p:cond delay="0"/>
                                          </p:stCondLst>
                                        </p:cTn>
                                        <p:tgtEl>
                                          <p:spTgt spid="103453"/>
                                        </p:tgtEl>
                                        <p:attrNameLst>
                                          <p:attrName>style.visibility</p:attrName>
                                        </p:attrNameLst>
                                      </p:cBhvr>
                                      <p:to>
                                        <p:strVal val="visible"/>
                                      </p:to>
                                    </p:set>
                                    <p:animEffect transition="in" filter="fade">
                                      <p:cBhvr>
                                        <p:cTn id="94" dur="1000"/>
                                        <p:tgtEl>
                                          <p:spTgt spid="10345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5" restart="whenNotActive" fill="hold" evtFilter="cancelBubble" nodeType="interactiveSeq">
                <p:stCondLst>
                  <p:cond evt="onClick" delay="0">
                    <p:tgtEl>
                      <p:spTgt spid="103430"/>
                    </p:tgtEl>
                  </p:cond>
                </p:stCondLst>
                <p:endSync evt="end" delay="0">
                  <p:rtn val="all"/>
                </p:endSync>
                <p:childTnLst>
                  <p:par>
                    <p:cTn id="96" fill="hold" nodeType="clickPar">
                      <p:stCondLst>
                        <p:cond delay="0"/>
                      </p:stCondLst>
                      <p:childTnLst>
                        <p:par>
                          <p:cTn id="97" fill="hold" nodeType="withGroup">
                            <p:stCondLst>
                              <p:cond delay="0"/>
                            </p:stCondLst>
                            <p:childTnLst>
                              <p:par>
                                <p:cTn id="98" presetID="14" presetClass="entr" presetSubtype="10" fill="hold" grpId="1" nodeType="clickEffect">
                                  <p:stCondLst>
                                    <p:cond delay="0"/>
                                  </p:stCondLst>
                                  <p:iterate type="lt">
                                    <p:tmPct val="0"/>
                                  </p:iterate>
                                  <p:childTnLst>
                                    <p:set>
                                      <p:cBhvr>
                                        <p:cTn id="99" dur="1" fill="hold">
                                          <p:stCondLst>
                                            <p:cond delay="0"/>
                                          </p:stCondLst>
                                        </p:cTn>
                                        <p:tgtEl>
                                          <p:spTgt spid="32"/>
                                        </p:tgtEl>
                                        <p:attrNameLst>
                                          <p:attrName>style.visibility</p:attrName>
                                        </p:attrNameLst>
                                      </p:cBhvr>
                                      <p:to>
                                        <p:strVal val="visible"/>
                                      </p:to>
                                    </p:set>
                                    <p:animEffect transition="in" filter="randombar(horizontal)">
                                      <p:cBhvr>
                                        <p:cTn id="100" dur="500"/>
                                        <p:tgtEl>
                                          <p:spTgt spid="32"/>
                                        </p:tgtEl>
                                      </p:cBhvr>
                                    </p:animEffect>
                                  </p:childTnLst>
                                </p:cTn>
                              </p:par>
                              <p:par>
                                <p:cTn id="101" presetID="27" presetClass="emph" presetSubtype="0" fill="hold" grpId="0" nodeType="withEffect">
                                  <p:stCondLst>
                                    <p:cond delay="0"/>
                                  </p:stCondLst>
                                  <p:iterate type="lt">
                                    <p:tmPct val="0"/>
                                  </p:iterate>
                                  <p:childTnLst>
                                    <p:animClr clrSpc="rgb" dir="cw">
                                      <p:cBhvr override="childStyle">
                                        <p:cTn id="102" dur="250" autoRev="1" fill="hold"/>
                                        <p:tgtEl>
                                          <p:spTgt spid="32"/>
                                        </p:tgtEl>
                                        <p:attrNameLst>
                                          <p:attrName>style.color</p:attrName>
                                        </p:attrNameLst>
                                      </p:cBhvr>
                                      <p:to>
                                        <a:schemeClr val="bg1"/>
                                      </p:to>
                                    </p:animClr>
                                    <p:animClr clrSpc="rgb" dir="cw">
                                      <p:cBhvr>
                                        <p:cTn id="103" dur="250" autoRev="1" fill="hold"/>
                                        <p:tgtEl>
                                          <p:spTgt spid="32"/>
                                        </p:tgtEl>
                                        <p:attrNameLst>
                                          <p:attrName>fillcolor</p:attrName>
                                        </p:attrNameLst>
                                      </p:cBhvr>
                                      <p:to>
                                        <a:schemeClr val="bg1"/>
                                      </p:to>
                                    </p:animClr>
                                    <p:set>
                                      <p:cBhvr>
                                        <p:cTn id="104" dur="250" autoRev="1" fill="hold"/>
                                        <p:tgtEl>
                                          <p:spTgt spid="32"/>
                                        </p:tgtEl>
                                        <p:attrNameLst>
                                          <p:attrName>fill.type</p:attrName>
                                        </p:attrNameLst>
                                      </p:cBhvr>
                                      <p:to>
                                        <p:strVal val="solid"/>
                                      </p:to>
                                    </p:set>
                                    <p:set>
                                      <p:cBhvr>
                                        <p:cTn id="105" dur="250" autoRev="1" fill="hold"/>
                                        <p:tgtEl>
                                          <p:spTgt spid="32"/>
                                        </p:tgtEl>
                                        <p:attrNameLst>
                                          <p:attrName>fill.on</p:attrName>
                                        </p:attrNameLst>
                                      </p:cBhvr>
                                      <p:to>
                                        <p:strVal val="true"/>
                                      </p:to>
                                    </p:set>
                                  </p:childTnLst>
                                  <p:subTnLst>
                                    <p:audio>
                                      <p:cMediaNode>
                                        <p:cTn display="0" masterRel="sameClick">
                                          <p:stCondLst>
                                            <p:cond evt="begin" delay="0">
                                              <p:tn val="101"/>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103430"/>
                  </p:tgtEl>
                </p:cond>
              </p:nextCondLst>
            </p:seq>
          </p:childTnLst>
        </p:cTn>
      </p:par>
    </p:tnLst>
    <p:bldLst>
      <p:bldP spid="103432" grpId="0"/>
      <p:bldP spid="103433" grpId="0"/>
      <p:bldP spid="103434" grpId="0"/>
      <p:bldP spid="103435" grpId="0"/>
      <p:bldP spid="103436" grpId="0"/>
      <p:bldP spid="103437" grpId="0"/>
      <p:bldP spid="103438" grpId="0"/>
      <p:bldP spid="103439" grpId="0"/>
      <p:bldP spid="103440" grpId="0"/>
      <p:bldP spid="103441" grpId="0"/>
      <p:bldP spid="103442" grpId="0"/>
      <p:bldP spid="103443" grpId="0"/>
      <p:bldP spid="103444" grpId="0"/>
      <p:bldP spid="103445" grpId="0"/>
      <p:bldP spid="103446" grpId="0"/>
      <p:bldP spid="103447" grpId="0"/>
      <p:bldP spid="103454" grpId="0" animBg="1"/>
      <p:bldP spid="103454" grpId="1" animBg="1"/>
      <p:bldP spid="103430" grpId="0" animBg="1"/>
      <p:bldP spid="32" grpId="0" animBg="1"/>
      <p:bldP spid="32"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2530" name="Text Box 2">
            <a:extLst>
              <a:ext uri="{FF2B5EF4-FFF2-40B4-BE49-F238E27FC236}">
                <a16:creationId xmlns:a16="http://schemas.microsoft.com/office/drawing/2014/main" id="{07C346BB-C9B8-47E3-95EC-FF6CF6CCA7C0}"/>
              </a:ext>
            </a:extLst>
          </p:cNvPr>
          <p:cNvSpPr txBox="1">
            <a:spLocks noChangeArrowheads="1"/>
          </p:cNvSpPr>
          <p:nvPr/>
        </p:nvSpPr>
        <p:spPr bwMode="auto">
          <a:xfrm>
            <a:off x="304800" y="1639093"/>
            <a:ext cx="5886450" cy="2758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spcBef>
                <a:spcPct val="50000"/>
              </a:spcBef>
            </a:pPr>
            <a:r>
              <a:rPr lang="en-US" altLang="en-US" sz="3150" b="1">
                <a:solidFill>
                  <a:srgbClr val="0000CC"/>
                </a:solidFill>
              </a:rPr>
              <a:t>HƯỚNG </a:t>
            </a:r>
          </a:p>
          <a:p>
            <a:pPr algn="ctr" eaLnBrk="1" hangingPunct="1">
              <a:spcBef>
                <a:spcPct val="50000"/>
              </a:spcBef>
            </a:pPr>
            <a:r>
              <a:rPr lang="en-US" altLang="en-US" sz="3150" b="1">
                <a:solidFill>
                  <a:srgbClr val="0000CC"/>
                </a:solidFill>
              </a:rPr>
              <a:t>DẪN </a:t>
            </a:r>
          </a:p>
          <a:p>
            <a:pPr algn="ctr" eaLnBrk="1" hangingPunct="1">
              <a:spcBef>
                <a:spcPct val="50000"/>
              </a:spcBef>
            </a:pPr>
            <a:r>
              <a:rPr lang="en-US" altLang="en-US" sz="3150" b="1">
                <a:solidFill>
                  <a:srgbClr val="0000CC"/>
                </a:solidFill>
              </a:rPr>
              <a:t>VỀ </a:t>
            </a:r>
          </a:p>
          <a:p>
            <a:pPr algn="ctr" eaLnBrk="1" hangingPunct="1">
              <a:spcBef>
                <a:spcPct val="50000"/>
              </a:spcBef>
            </a:pPr>
            <a:r>
              <a:rPr lang="en-US" altLang="en-US" sz="3150" b="1">
                <a:solidFill>
                  <a:srgbClr val="0000CC"/>
                </a:solidFill>
              </a:rPr>
              <a:t>NHÀ</a:t>
            </a:r>
            <a:endParaRPr lang="en-US" altLang="en-US" sz="2250"/>
          </a:p>
        </p:txBody>
      </p:sp>
      <p:pic>
        <p:nvPicPr>
          <p:cNvPr id="22531" name="Picture 12" descr="original_pencil_w">
            <a:extLst>
              <a:ext uri="{FF2B5EF4-FFF2-40B4-BE49-F238E27FC236}">
                <a16:creationId xmlns:a16="http://schemas.microsoft.com/office/drawing/2014/main" id="{68A4BDAB-DEDA-4DE3-B950-4F739D920473}"/>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743700" y="57150"/>
            <a:ext cx="1200150"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11" descr="50">
            <a:hlinkClick r:id="" action="ppaction://noaction">
              <a:snd r:embed="rId4" name="applause.wav"/>
            </a:hlinkClick>
            <a:extLst>
              <a:ext uri="{FF2B5EF4-FFF2-40B4-BE49-F238E27FC236}">
                <a16:creationId xmlns:a16="http://schemas.microsoft.com/office/drawing/2014/main" id="{1FC021AA-0117-4C63-97BE-679BE7A4501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8725" y="3888582"/>
            <a:ext cx="1085850" cy="1197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BAC04D21-404F-4C38-AF90-EAA470FC6DFE}"/>
              </a:ext>
            </a:extLst>
          </p:cNvPr>
          <p:cNvSpPr>
            <a:spLocks noChangeArrowheads="1"/>
          </p:cNvSpPr>
          <p:nvPr/>
        </p:nvSpPr>
        <p:spPr bwMode="auto">
          <a:xfrm>
            <a:off x="5105400" y="3378361"/>
            <a:ext cx="365938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latin typeface="Times New Roman" panose="02020603050405020304" pitchFamily="18" charset="0"/>
                <a:cs typeface="Times New Roman" panose="02020603050405020304" pitchFamily="18" charset="0"/>
              </a:rPr>
              <a:t>- Chuẩn bị Tiết sau Kiểm tra thường xuyên lần 1.</a:t>
            </a:r>
          </a:p>
        </p:txBody>
      </p:sp>
      <p:sp>
        <p:nvSpPr>
          <p:cNvPr id="4" name="Rectangle 3">
            <a:extLst>
              <a:ext uri="{FF2B5EF4-FFF2-40B4-BE49-F238E27FC236}">
                <a16:creationId xmlns:a16="http://schemas.microsoft.com/office/drawing/2014/main" id="{476A1B81-3E80-4227-991C-CD0AC8998918}"/>
              </a:ext>
            </a:extLst>
          </p:cNvPr>
          <p:cNvSpPr>
            <a:spLocks noChangeArrowheads="1"/>
          </p:cNvSpPr>
          <p:nvPr/>
        </p:nvSpPr>
        <p:spPr bwMode="auto">
          <a:xfrm>
            <a:off x="4775202" y="895806"/>
            <a:ext cx="353059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latin typeface="Times New Roman" panose="02020603050405020304" pitchFamily="18" charset="0"/>
                <a:cs typeface="Times New Roman" panose="02020603050405020304" pitchFamily="18" charset="0"/>
              </a:rPr>
              <a:t>- Xem lại các công thức, các phép biến đổi đã học.</a:t>
            </a:r>
          </a:p>
        </p:txBody>
      </p:sp>
      <p:sp>
        <p:nvSpPr>
          <p:cNvPr id="12" name="Rectangle 11">
            <a:extLst>
              <a:ext uri="{FF2B5EF4-FFF2-40B4-BE49-F238E27FC236}">
                <a16:creationId xmlns:a16="http://schemas.microsoft.com/office/drawing/2014/main" id="{3F4A20BC-DBA6-471F-BC09-6C102A6F3BD8}"/>
              </a:ext>
            </a:extLst>
          </p:cNvPr>
          <p:cNvSpPr>
            <a:spLocks noChangeArrowheads="1"/>
          </p:cNvSpPr>
          <p:nvPr/>
        </p:nvSpPr>
        <p:spPr bwMode="auto">
          <a:xfrm>
            <a:off x="4930775" y="1770360"/>
            <a:ext cx="33750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buFontTx/>
              <a:buChar char="-"/>
            </a:pPr>
            <a:r>
              <a:rPr lang="en-US" altLang="en-US" sz="2100">
                <a:latin typeface="Times New Roman" panose="02020603050405020304" pitchFamily="18" charset="0"/>
                <a:cs typeface="Times New Roman" panose="02020603050405020304" pitchFamily="18" charset="0"/>
              </a:rPr>
              <a:t> Xem lại các bài tập đã sửa trên lớp.</a:t>
            </a:r>
          </a:p>
        </p:txBody>
      </p:sp>
      <p:sp>
        <p:nvSpPr>
          <p:cNvPr id="13" name="Rectangle 12">
            <a:extLst>
              <a:ext uri="{FF2B5EF4-FFF2-40B4-BE49-F238E27FC236}">
                <a16:creationId xmlns:a16="http://schemas.microsoft.com/office/drawing/2014/main" id="{A8B5AE3E-717B-4DF1-85EE-C4823EA5AB87}"/>
              </a:ext>
            </a:extLst>
          </p:cNvPr>
          <p:cNvSpPr>
            <a:spLocks noChangeArrowheads="1"/>
          </p:cNvSpPr>
          <p:nvPr/>
        </p:nvSpPr>
        <p:spPr bwMode="auto">
          <a:xfrm>
            <a:off x="4951214" y="2552582"/>
            <a:ext cx="365938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2100">
                <a:latin typeface="Times New Roman" panose="02020603050405020304" pitchFamily="18" charset="0"/>
                <a:cs typeface="Times New Roman" panose="02020603050405020304" pitchFamily="18" charset="0"/>
              </a:rPr>
              <a:t>- Làm bài tập 62b,d; 64 trang 33-SGK</a:t>
            </a:r>
            <a:endParaRPr lang="en-GB" altLang="en-US" sz="2100">
              <a:latin typeface="Times New Roman" panose="02020603050405020304" pitchFamily="18" charset="0"/>
              <a:cs typeface="Times New Roman" panose="02020603050405020304" pitchFamily="18" charset="0"/>
            </a:endParaRPr>
          </a:p>
        </p:txBody>
      </p:sp>
      <p:grpSp>
        <p:nvGrpSpPr>
          <p:cNvPr id="11" name="Group 9">
            <a:extLst>
              <a:ext uri="{FF2B5EF4-FFF2-40B4-BE49-F238E27FC236}">
                <a16:creationId xmlns:a16="http://schemas.microsoft.com/office/drawing/2014/main" id="{12A56CC4-4A50-43B0-B08A-1C3A512122AF}"/>
              </a:ext>
            </a:extLst>
          </p:cNvPr>
          <p:cNvGrpSpPr>
            <a:grpSpLocks/>
          </p:cNvGrpSpPr>
          <p:nvPr/>
        </p:nvGrpSpPr>
        <p:grpSpPr bwMode="auto">
          <a:xfrm>
            <a:off x="4260852" y="970768"/>
            <a:ext cx="457200" cy="508397"/>
            <a:chOff x="4944" y="1824"/>
            <a:chExt cx="384" cy="427"/>
          </a:xfrm>
        </p:grpSpPr>
        <p:sp>
          <p:nvSpPr>
            <p:cNvPr id="22547" name="Oval 10">
              <a:extLst>
                <a:ext uri="{FF2B5EF4-FFF2-40B4-BE49-F238E27FC236}">
                  <a16:creationId xmlns:a16="http://schemas.microsoft.com/office/drawing/2014/main" id="{D0DFD2B9-5388-4CCF-B0E6-FD7A978C55FD}"/>
                </a:ext>
              </a:extLst>
            </p:cNvPr>
            <p:cNvSpPr>
              <a:spLocks noChangeArrowheads="1"/>
            </p:cNvSpPr>
            <p:nvPr/>
          </p:nvSpPr>
          <p:spPr bwMode="auto">
            <a:xfrm>
              <a:off x="4944" y="1824"/>
              <a:ext cx="384" cy="384"/>
            </a:xfrm>
            <a:prstGeom prst="ellipse">
              <a:avLst/>
            </a:prstGeom>
            <a:gradFill rotWithShape="1">
              <a:gsLst>
                <a:gs pos="0">
                  <a:srgbClr val="FFFF00"/>
                </a:gs>
                <a:gs pos="100000">
                  <a:srgbClr val="767600"/>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latin typeface="Arial" panose="020B0604020202020204" pitchFamily="34" charset="0"/>
              </a:endParaRPr>
            </a:p>
          </p:txBody>
        </p:sp>
        <p:sp>
          <p:nvSpPr>
            <p:cNvPr id="22548" name="Text Box 11">
              <a:extLst>
                <a:ext uri="{FF2B5EF4-FFF2-40B4-BE49-F238E27FC236}">
                  <a16:creationId xmlns:a16="http://schemas.microsoft.com/office/drawing/2014/main" id="{7F176ADF-D7FD-47B4-A587-5861A1B79A18}"/>
                </a:ext>
              </a:extLst>
            </p:cNvPr>
            <p:cNvSpPr txBox="1">
              <a:spLocks noChangeArrowheads="1"/>
            </p:cNvSpPr>
            <p:nvPr/>
          </p:nvSpPr>
          <p:spPr bwMode="auto">
            <a:xfrm>
              <a:off x="4992" y="1824"/>
              <a:ext cx="288" cy="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700" b="1">
                  <a:solidFill>
                    <a:srgbClr val="FF0000"/>
                  </a:solidFill>
                  <a:latin typeface="Arial" panose="020B0604020202020204" pitchFamily="34" charset="0"/>
                </a:rPr>
                <a:t>1</a:t>
              </a:r>
            </a:p>
          </p:txBody>
        </p:sp>
      </p:grpSp>
      <p:grpSp>
        <p:nvGrpSpPr>
          <p:cNvPr id="16" name="Group 12">
            <a:extLst>
              <a:ext uri="{FF2B5EF4-FFF2-40B4-BE49-F238E27FC236}">
                <a16:creationId xmlns:a16="http://schemas.microsoft.com/office/drawing/2014/main" id="{2FDB7694-1856-4B94-BA07-49C9D05B11D8}"/>
              </a:ext>
            </a:extLst>
          </p:cNvPr>
          <p:cNvGrpSpPr>
            <a:grpSpLocks/>
          </p:cNvGrpSpPr>
          <p:nvPr/>
        </p:nvGrpSpPr>
        <p:grpSpPr bwMode="auto">
          <a:xfrm>
            <a:off x="4406900" y="1735338"/>
            <a:ext cx="457200" cy="508397"/>
            <a:chOff x="4944" y="2400"/>
            <a:chExt cx="384" cy="427"/>
          </a:xfrm>
        </p:grpSpPr>
        <p:sp>
          <p:nvSpPr>
            <p:cNvPr id="22545" name="Oval 13">
              <a:extLst>
                <a:ext uri="{FF2B5EF4-FFF2-40B4-BE49-F238E27FC236}">
                  <a16:creationId xmlns:a16="http://schemas.microsoft.com/office/drawing/2014/main" id="{04B37F8C-C2E3-49FB-8269-00AB7D4A8064}"/>
                </a:ext>
              </a:extLst>
            </p:cNvPr>
            <p:cNvSpPr>
              <a:spLocks noChangeArrowheads="1"/>
            </p:cNvSpPr>
            <p:nvPr/>
          </p:nvSpPr>
          <p:spPr bwMode="auto">
            <a:xfrm>
              <a:off x="4944" y="2400"/>
              <a:ext cx="384" cy="384"/>
            </a:xfrm>
            <a:prstGeom prst="ellipse">
              <a:avLst/>
            </a:prstGeom>
            <a:gradFill rotWithShape="1">
              <a:gsLst>
                <a:gs pos="0">
                  <a:srgbClr val="FFFF00"/>
                </a:gs>
                <a:gs pos="100000">
                  <a:srgbClr val="767600"/>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latin typeface="Arial" panose="020B0604020202020204" pitchFamily="34" charset="0"/>
              </a:endParaRPr>
            </a:p>
          </p:txBody>
        </p:sp>
        <p:sp>
          <p:nvSpPr>
            <p:cNvPr id="22546" name="Text Box 14">
              <a:extLst>
                <a:ext uri="{FF2B5EF4-FFF2-40B4-BE49-F238E27FC236}">
                  <a16:creationId xmlns:a16="http://schemas.microsoft.com/office/drawing/2014/main" id="{A868B56B-3FCD-42D7-9AA7-DB729EFDC4CC}"/>
                </a:ext>
              </a:extLst>
            </p:cNvPr>
            <p:cNvSpPr txBox="1">
              <a:spLocks noChangeArrowheads="1"/>
            </p:cNvSpPr>
            <p:nvPr/>
          </p:nvSpPr>
          <p:spPr bwMode="auto">
            <a:xfrm>
              <a:off x="4992" y="2400"/>
              <a:ext cx="288" cy="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700" b="1">
                  <a:solidFill>
                    <a:srgbClr val="FF0000"/>
                  </a:solidFill>
                  <a:latin typeface="Arial" panose="020B0604020202020204" pitchFamily="34" charset="0"/>
                </a:rPr>
                <a:t>2</a:t>
              </a:r>
            </a:p>
          </p:txBody>
        </p:sp>
      </p:grpSp>
      <p:grpSp>
        <p:nvGrpSpPr>
          <p:cNvPr id="19" name="Group 25">
            <a:extLst>
              <a:ext uri="{FF2B5EF4-FFF2-40B4-BE49-F238E27FC236}">
                <a16:creationId xmlns:a16="http://schemas.microsoft.com/office/drawing/2014/main" id="{F163D740-1B0E-4F41-B35B-3C6CCEFB6EA1}"/>
              </a:ext>
            </a:extLst>
          </p:cNvPr>
          <p:cNvGrpSpPr>
            <a:grpSpLocks/>
          </p:cNvGrpSpPr>
          <p:nvPr/>
        </p:nvGrpSpPr>
        <p:grpSpPr bwMode="auto">
          <a:xfrm>
            <a:off x="4508502" y="2561117"/>
            <a:ext cx="457200" cy="508397"/>
            <a:chOff x="4944" y="2400"/>
            <a:chExt cx="384" cy="427"/>
          </a:xfrm>
        </p:grpSpPr>
        <p:sp>
          <p:nvSpPr>
            <p:cNvPr id="22543" name="Oval 26">
              <a:extLst>
                <a:ext uri="{FF2B5EF4-FFF2-40B4-BE49-F238E27FC236}">
                  <a16:creationId xmlns:a16="http://schemas.microsoft.com/office/drawing/2014/main" id="{164699E2-8238-4206-AC7A-61F550FC05E4}"/>
                </a:ext>
              </a:extLst>
            </p:cNvPr>
            <p:cNvSpPr>
              <a:spLocks noChangeArrowheads="1"/>
            </p:cNvSpPr>
            <p:nvPr/>
          </p:nvSpPr>
          <p:spPr bwMode="auto">
            <a:xfrm>
              <a:off x="4944" y="2400"/>
              <a:ext cx="384" cy="384"/>
            </a:xfrm>
            <a:prstGeom prst="ellipse">
              <a:avLst/>
            </a:prstGeom>
            <a:gradFill rotWithShape="1">
              <a:gsLst>
                <a:gs pos="0">
                  <a:srgbClr val="FFFF00"/>
                </a:gs>
                <a:gs pos="100000">
                  <a:srgbClr val="767600"/>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latin typeface="Arial" panose="020B0604020202020204" pitchFamily="34" charset="0"/>
              </a:endParaRPr>
            </a:p>
          </p:txBody>
        </p:sp>
        <p:sp>
          <p:nvSpPr>
            <p:cNvPr id="22544" name="Text Box 27">
              <a:extLst>
                <a:ext uri="{FF2B5EF4-FFF2-40B4-BE49-F238E27FC236}">
                  <a16:creationId xmlns:a16="http://schemas.microsoft.com/office/drawing/2014/main" id="{C3CA96F6-A2FB-47D9-8B07-EEFFF3CA39D1}"/>
                </a:ext>
              </a:extLst>
            </p:cNvPr>
            <p:cNvSpPr txBox="1">
              <a:spLocks noChangeArrowheads="1"/>
            </p:cNvSpPr>
            <p:nvPr/>
          </p:nvSpPr>
          <p:spPr bwMode="auto">
            <a:xfrm>
              <a:off x="4992" y="2400"/>
              <a:ext cx="288" cy="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700" b="1">
                  <a:solidFill>
                    <a:srgbClr val="FF0000"/>
                  </a:solidFill>
                  <a:latin typeface="Arial" panose="020B0604020202020204" pitchFamily="34" charset="0"/>
                </a:rPr>
                <a:t>3</a:t>
              </a:r>
            </a:p>
          </p:txBody>
        </p:sp>
      </p:grpSp>
      <p:grpSp>
        <p:nvGrpSpPr>
          <p:cNvPr id="22" name="Group 28">
            <a:extLst>
              <a:ext uri="{FF2B5EF4-FFF2-40B4-BE49-F238E27FC236}">
                <a16:creationId xmlns:a16="http://schemas.microsoft.com/office/drawing/2014/main" id="{A9E621BD-155C-4555-8505-1937128B36A9}"/>
              </a:ext>
            </a:extLst>
          </p:cNvPr>
          <p:cNvGrpSpPr>
            <a:grpSpLocks/>
          </p:cNvGrpSpPr>
          <p:nvPr/>
        </p:nvGrpSpPr>
        <p:grpSpPr bwMode="auto">
          <a:xfrm>
            <a:off x="4635500" y="3374196"/>
            <a:ext cx="457200" cy="508397"/>
            <a:chOff x="4944" y="2400"/>
            <a:chExt cx="384" cy="427"/>
          </a:xfrm>
        </p:grpSpPr>
        <p:sp>
          <p:nvSpPr>
            <p:cNvPr id="22541" name="Oval 29">
              <a:extLst>
                <a:ext uri="{FF2B5EF4-FFF2-40B4-BE49-F238E27FC236}">
                  <a16:creationId xmlns:a16="http://schemas.microsoft.com/office/drawing/2014/main" id="{4ADFE8CA-1F8C-4370-934B-195EA8BD4D96}"/>
                </a:ext>
              </a:extLst>
            </p:cNvPr>
            <p:cNvSpPr>
              <a:spLocks noChangeArrowheads="1"/>
            </p:cNvSpPr>
            <p:nvPr/>
          </p:nvSpPr>
          <p:spPr bwMode="auto">
            <a:xfrm>
              <a:off x="4944" y="2400"/>
              <a:ext cx="384" cy="384"/>
            </a:xfrm>
            <a:prstGeom prst="ellipse">
              <a:avLst/>
            </a:prstGeom>
            <a:gradFill rotWithShape="1">
              <a:gsLst>
                <a:gs pos="0">
                  <a:srgbClr val="FFFF00"/>
                </a:gs>
                <a:gs pos="100000">
                  <a:srgbClr val="767600"/>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latin typeface="Arial" panose="020B0604020202020204" pitchFamily="34" charset="0"/>
              </a:endParaRPr>
            </a:p>
          </p:txBody>
        </p:sp>
        <p:sp>
          <p:nvSpPr>
            <p:cNvPr id="22542" name="Text Box 30">
              <a:extLst>
                <a:ext uri="{FF2B5EF4-FFF2-40B4-BE49-F238E27FC236}">
                  <a16:creationId xmlns:a16="http://schemas.microsoft.com/office/drawing/2014/main" id="{4BBC8462-265F-4C83-97FC-A07DD69B6DF0}"/>
                </a:ext>
              </a:extLst>
            </p:cNvPr>
            <p:cNvSpPr txBox="1">
              <a:spLocks noChangeArrowheads="1"/>
            </p:cNvSpPr>
            <p:nvPr/>
          </p:nvSpPr>
          <p:spPr bwMode="auto">
            <a:xfrm>
              <a:off x="4992" y="2400"/>
              <a:ext cx="288" cy="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700" b="1">
                  <a:solidFill>
                    <a:srgbClr val="FF0000"/>
                  </a:solidFill>
                  <a:latin typeface="Arial" panose="020B0604020202020204" pitchFamily="34" charset="0"/>
                </a:rPr>
                <a:t>4</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1000"/>
                                        <p:tgtEl>
                                          <p:spTgt spid="3"/>
                                        </p:tgtEl>
                                      </p:cBhvr>
                                    </p:animEffect>
                                    <p:anim calcmode="lin" valueType="num">
                                      <p:cBhvr>
                                        <p:cTn id="39" dur="1000" fill="hold"/>
                                        <p:tgtEl>
                                          <p:spTgt spid="3"/>
                                        </p:tgtEl>
                                        <p:attrNameLst>
                                          <p:attrName>ppt_x</p:attrName>
                                        </p:attrNameLst>
                                      </p:cBhvr>
                                      <p:tavLst>
                                        <p:tav tm="0">
                                          <p:val>
                                            <p:strVal val="#ppt_x"/>
                                          </p:val>
                                        </p:tav>
                                        <p:tav tm="100000">
                                          <p:val>
                                            <p:strVal val="#ppt_x"/>
                                          </p:val>
                                        </p:tav>
                                      </p:tavLst>
                                    </p:anim>
                                    <p:anim calcmode="lin" valueType="num">
                                      <p:cBhvr>
                                        <p:cTn id="4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4906B15-2B25-42BF-AFF4-3C7C703422A7}"/>
              </a:ext>
            </a:extLst>
          </p:cNvPr>
          <p:cNvSpPr/>
          <p:nvPr/>
        </p:nvSpPr>
        <p:spPr>
          <a:xfrm>
            <a:off x="990600" y="692825"/>
            <a:ext cx="6920228" cy="923330"/>
          </a:xfrm>
          <a:prstGeom prst="rect">
            <a:avLst/>
          </a:prstGeom>
          <a:noFill/>
        </p:spPr>
        <p:txBody>
          <a:bodyPr wrap="none" lIns="91440" tIns="45720" rIns="91440" bIns="45720">
            <a:prstTxWarp prst="textWave2">
              <a:avLst/>
            </a:prstTxWarp>
            <a:spAutoFit/>
          </a:bodyPr>
          <a:lstStyle/>
          <a:p>
            <a:pPr algn="ctr"/>
            <a:r>
              <a:rPr lang="en-US" sz="5400" b="1" cap="none" spc="0">
                <a:ln w="12700">
                  <a:solidFill>
                    <a:schemeClr val="accent3">
                      <a:lumMod val="50000"/>
                    </a:schemeClr>
                  </a:solidFill>
                  <a:prstDash val="solid"/>
                </a:ln>
                <a:pattFill prst="narHorz">
                  <a:fgClr>
                    <a:schemeClr val="accent3"/>
                  </a:fgClr>
                  <a:bgClr>
                    <a:schemeClr val="accent3">
                      <a:lumMod val="40000"/>
                      <a:lumOff val="60000"/>
                    </a:schemeClr>
                  </a:bgClr>
                </a:pattFill>
                <a:effectLst>
                  <a:glow rad="228600">
                    <a:schemeClr val="accent3">
                      <a:satMod val="175000"/>
                      <a:alpha val="40000"/>
                    </a:schemeClr>
                  </a:glow>
                  <a:innerShdw blurRad="177800">
                    <a:schemeClr val="accent3">
                      <a:lumMod val="50000"/>
                    </a:schemeClr>
                  </a:innerShdw>
                </a:effectLst>
              </a:rPr>
              <a:t>CHÚC CÁC EM HỌC TỐT</a:t>
            </a:r>
          </a:p>
        </p:txBody>
      </p:sp>
      <p:sp>
        <p:nvSpPr>
          <p:cNvPr id="7" name="TextBox 6">
            <a:extLst>
              <a:ext uri="{FF2B5EF4-FFF2-40B4-BE49-F238E27FC236}">
                <a16:creationId xmlns:a16="http://schemas.microsoft.com/office/drawing/2014/main" id="{337ACC3F-B156-4753-9D6D-D8876765093A}"/>
              </a:ext>
            </a:extLst>
          </p:cNvPr>
          <p:cNvSpPr txBox="1"/>
          <p:nvPr/>
        </p:nvSpPr>
        <p:spPr>
          <a:xfrm>
            <a:off x="1433828" y="2419350"/>
            <a:ext cx="6400800" cy="1569660"/>
          </a:xfrm>
          <a:prstGeom prst="rect">
            <a:avLst/>
          </a:prstGeom>
          <a:noFill/>
        </p:spPr>
        <p:txBody>
          <a:bodyPr wrap="square">
            <a:prstTxWarp prst="textWave1">
              <a:avLst>
                <a:gd name="adj1" fmla="val 12500"/>
                <a:gd name="adj2" fmla="val 1587"/>
              </a:avLst>
            </a:prstTxWarp>
            <a:spAutoFit/>
          </a:bodyPr>
          <a:lstStyle/>
          <a:p>
            <a:pPr algn="ctr"/>
            <a:r>
              <a:rPr lang="en-US" sz="4800" b="1">
                <a:ln w="12700">
                  <a:solidFill>
                    <a:schemeClr val="accent3">
                      <a:lumMod val="50000"/>
                    </a:schemeClr>
                  </a:solidFill>
                  <a:prstDash val="solid"/>
                </a:ln>
                <a:pattFill prst="narHorz">
                  <a:fgClr>
                    <a:schemeClr val="accent3"/>
                  </a:fgClr>
                  <a:bgClr>
                    <a:schemeClr val="accent3">
                      <a:lumMod val="40000"/>
                      <a:lumOff val="60000"/>
                    </a:schemeClr>
                  </a:bgClr>
                </a:pattFill>
                <a:effectLst>
                  <a:glow rad="139700">
                    <a:schemeClr val="accent6">
                      <a:satMod val="175000"/>
                      <a:alpha val="40000"/>
                    </a:schemeClr>
                  </a:glow>
                  <a:innerShdw blurRad="177800">
                    <a:schemeClr val="accent3">
                      <a:lumMod val="50000"/>
                    </a:schemeClr>
                  </a:innerShdw>
                </a:effectLst>
              </a:rPr>
              <a:t>VÀ LUÔN THÀNH CÔNG TRONG CUỘC SỐNG</a:t>
            </a:r>
            <a:endParaRPr lang="en-US" sz="4800" b="1" cap="none" spc="0">
              <a:ln w="12700">
                <a:solidFill>
                  <a:schemeClr val="accent3">
                    <a:lumMod val="50000"/>
                  </a:schemeClr>
                </a:solidFill>
                <a:prstDash val="solid"/>
              </a:ln>
              <a:pattFill prst="narHorz">
                <a:fgClr>
                  <a:schemeClr val="accent3"/>
                </a:fgClr>
                <a:bgClr>
                  <a:schemeClr val="accent3">
                    <a:lumMod val="40000"/>
                    <a:lumOff val="60000"/>
                  </a:schemeClr>
                </a:bgClr>
              </a:pattFill>
              <a:effectLst>
                <a:glow rad="139700">
                  <a:schemeClr val="accent6">
                    <a:satMod val="175000"/>
                    <a:alpha val="40000"/>
                  </a:schemeClr>
                </a:glow>
                <a:innerShdw blurRad="177800">
                  <a:schemeClr val="accent3">
                    <a:lumMod val="50000"/>
                  </a:scheme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mph" presetSubtype="0" repeatCount="5000" fill="hold" grpId="0" nodeType="withEffect">
                                  <p:stCondLst>
                                    <p:cond delay="0"/>
                                  </p:stCondLst>
                                  <p:iterate type="lt">
                                    <p:tmPct val="10000"/>
                                  </p:iterate>
                                  <p:childTnLst>
                                    <p:animClr clrSpc="rgb" dir="cw">
                                      <p:cBhvr override="childStyle">
                                        <p:cTn id="6" dur="500" fill="hold"/>
                                        <p:tgtEl>
                                          <p:spTgt spid="2"/>
                                        </p:tgtEl>
                                        <p:attrNameLst>
                                          <p:attrName>style.color</p:attrName>
                                        </p:attrNameLst>
                                      </p:cBhvr>
                                      <p:to>
                                        <a:schemeClr val="accent2"/>
                                      </p:to>
                                    </p:animClr>
                                    <p:animClr clrSpc="rgb" dir="cw">
                                      <p:cBhvr>
                                        <p:cTn id="7" dur="500" fill="hold"/>
                                        <p:tgtEl>
                                          <p:spTgt spid="2"/>
                                        </p:tgtEl>
                                        <p:attrNameLst>
                                          <p:attrName>fillcolor</p:attrName>
                                        </p:attrNameLst>
                                      </p:cBhvr>
                                      <p:to>
                                        <a:schemeClr val="accent2"/>
                                      </p:to>
                                    </p:animClr>
                                    <p:set>
                                      <p:cBhvr>
                                        <p:cTn id="8" dur="500" fill="hold"/>
                                        <p:tgtEl>
                                          <p:spTgt spid="2"/>
                                        </p:tgtEl>
                                        <p:attrNameLst>
                                          <p:attrName>fill.type</p:attrName>
                                        </p:attrNameLst>
                                      </p:cBhvr>
                                      <p:to>
                                        <p:strVal val="solid"/>
                                      </p:to>
                                    </p:set>
                                    <p:anim to="1.5" calcmode="lin" valueType="num">
                                      <p:cBhvr override="childStyle">
                                        <p:cTn id="9" dur="500" fill="hold"/>
                                        <p:tgtEl>
                                          <p:spTgt spid="2"/>
                                        </p:tgtEl>
                                        <p:attrNameLst>
                                          <p:attrName>style.fontSize</p:attrName>
                                        </p:attrNameLst>
                                      </p:cBhvr>
                                    </p:anim>
                                  </p:childTnLst>
                                </p:cTn>
                              </p:par>
                              <p:par>
                                <p:cTn id="10" presetID="32" presetClass="emph" presetSubtype="0" repeatCount="5000" fill="hold" grpId="0" nodeType="withEffect">
                                  <p:stCondLst>
                                    <p:cond delay="0"/>
                                  </p:stCondLst>
                                  <p:childTnLst>
                                    <p:animRot by="120000">
                                      <p:cBhvr>
                                        <p:cTn id="11" dur="100" fill="hold">
                                          <p:stCondLst>
                                            <p:cond delay="0"/>
                                          </p:stCondLst>
                                        </p:cTn>
                                        <p:tgtEl>
                                          <p:spTgt spid="7"/>
                                        </p:tgtEl>
                                        <p:attrNameLst>
                                          <p:attrName>r</p:attrName>
                                        </p:attrNameLst>
                                      </p:cBhvr>
                                    </p:animRot>
                                    <p:animRot by="-240000">
                                      <p:cBhvr>
                                        <p:cTn id="12" dur="200" fill="hold">
                                          <p:stCondLst>
                                            <p:cond delay="200"/>
                                          </p:stCondLst>
                                        </p:cTn>
                                        <p:tgtEl>
                                          <p:spTgt spid="7"/>
                                        </p:tgtEl>
                                        <p:attrNameLst>
                                          <p:attrName>r</p:attrName>
                                        </p:attrNameLst>
                                      </p:cBhvr>
                                    </p:animRot>
                                    <p:animRot by="240000">
                                      <p:cBhvr>
                                        <p:cTn id="13" dur="200" fill="hold">
                                          <p:stCondLst>
                                            <p:cond delay="400"/>
                                          </p:stCondLst>
                                        </p:cTn>
                                        <p:tgtEl>
                                          <p:spTgt spid="7"/>
                                        </p:tgtEl>
                                        <p:attrNameLst>
                                          <p:attrName>r</p:attrName>
                                        </p:attrNameLst>
                                      </p:cBhvr>
                                    </p:animRot>
                                    <p:animRot by="-240000">
                                      <p:cBhvr>
                                        <p:cTn id="14" dur="200" fill="hold">
                                          <p:stCondLst>
                                            <p:cond delay="600"/>
                                          </p:stCondLst>
                                        </p:cTn>
                                        <p:tgtEl>
                                          <p:spTgt spid="7"/>
                                        </p:tgtEl>
                                        <p:attrNameLst>
                                          <p:attrName>r</p:attrName>
                                        </p:attrNameLst>
                                      </p:cBhvr>
                                    </p:animRot>
                                    <p:animRot by="120000">
                                      <p:cBhvr>
                                        <p:cTn id="15"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t="-59000" r="-1000" b="-14000"/>
          </a:stretch>
        </a:blipFill>
        <a:effectLst/>
      </p:bgPr>
    </p:bg>
    <p:spTree>
      <p:nvGrpSpPr>
        <p:cNvPr id="1" name=""/>
        <p:cNvGrpSpPr/>
        <p:nvPr/>
      </p:nvGrpSpPr>
      <p:grpSpPr>
        <a:xfrm>
          <a:off x="0" y="0"/>
          <a:ext cx="0" cy="0"/>
          <a:chOff x="0" y="0"/>
          <a:chExt cx="0" cy="0"/>
        </a:xfrm>
      </p:grpSpPr>
      <p:sp>
        <p:nvSpPr>
          <p:cNvPr id="30" name="Text Box 54">
            <a:extLst>
              <a:ext uri="{FF2B5EF4-FFF2-40B4-BE49-F238E27FC236}">
                <a16:creationId xmlns:a16="http://schemas.microsoft.com/office/drawing/2014/main" id="{ECD0F393-50A8-4F92-8778-5B1AD81E0521}"/>
              </a:ext>
            </a:extLst>
          </p:cNvPr>
          <p:cNvSpPr txBox="1">
            <a:spLocks noChangeArrowheads="1"/>
          </p:cNvSpPr>
          <p:nvPr/>
        </p:nvSpPr>
        <p:spPr bwMode="auto">
          <a:xfrm>
            <a:off x="4391025" y="2930128"/>
            <a:ext cx="28146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4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1950" i="1">
                <a:solidFill>
                  <a:srgbClr val="0000FF"/>
                </a:solidFill>
                <a:latin typeface=".VnTime" panose="020B7200000000000000" pitchFamily="34" charset="0"/>
              </a:rPr>
              <a:t>A.B  …  , B  …    </a:t>
            </a:r>
            <a:r>
              <a:rPr lang="en-US" altLang="en-US" sz="2100">
                <a:solidFill>
                  <a:srgbClr val="0000FF"/>
                </a:solidFill>
                <a:latin typeface=".VnTime" panose="020B7200000000000000" pitchFamily="34" charset="0"/>
              </a:rPr>
              <a:t>).</a:t>
            </a:r>
          </a:p>
        </p:txBody>
      </p:sp>
      <p:sp>
        <p:nvSpPr>
          <p:cNvPr id="21" name="Text Box 45">
            <a:extLst>
              <a:ext uri="{FF2B5EF4-FFF2-40B4-BE49-F238E27FC236}">
                <a16:creationId xmlns:a16="http://schemas.microsoft.com/office/drawing/2014/main" id="{885FFCFA-7B37-4A31-BD91-626D12494BA4}"/>
              </a:ext>
            </a:extLst>
          </p:cNvPr>
          <p:cNvSpPr txBox="1">
            <a:spLocks noChangeArrowheads="1"/>
          </p:cNvSpPr>
          <p:nvPr/>
        </p:nvSpPr>
        <p:spPr bwMode="auto">
          <a:xfrm>
            <a:off x="4362449" y="1638300"/>
            <a:ext cx="273129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400">
                <a:solidFill>
                  <a:srgbClr val="0469BC"/>
                </a:solidFill>
                <a:latin typeface="Times New Roman" panose="02020603050405020304" pitchFamily="18" charset="0"/>
                <a:cs typeface="Times New Roman" panose="02020603050405020304" pitchFamily="18" charset="0"/>
              </a:rPr>
              <a:t>(</a:t>
            </a:r>
            <a:r>
              <a:rPr lang="en-US" altLang="en-US" sz="2400" i="1">
                <a:solidFill>
                  <a:srgbClr val="0469BC"/>
                </a:solidFill>
                <a:latin typeface="Times New Roman" panose="02020603050405020304" pitchFamily="18" charset="0"/>
                <a:cs typeface="Times New Roman" panose="02020603050405020304" pitchFamily="18" charset="0"/>
              </a:rPr>
              <a:t>với</a:t>
            </a:r>
            <a:r>
              <a:rPr lang="en-US" altLang="en-US" sz="2400" i="1">
                <a:solidFill>
                  <a:srgbClr val="0469BC"/>
                </a:solidFill>
              </a:rPr>
              <a:t> </a:t>
            </a:r>
            <a:r>
              <a:rPr lang="en-US" altLang="en-US" sz="2400" i="1">
                <a:solidFill>
                  <a:srgbClr val="0000FF"/>
                </a:solidFill>
                <a:latin typeface=".VnTime" panose="020B7200000000000000" pitchFamily="34" charset="0"/>
              </a:rPr>
              <a:t>A …   , B  …  </a:t>
            </a:r>
            <a:r>
              <a:rPr lang="en-US" altLang="en-US" sz="2400">
                <a:solidFill>
                  <a:srgbClr val="0000FF"/>
                </a:solidFill>
                <a:latin typeface=".VnTime" panose="020B7200000000000000" pitchFamily="34" charset="0"/>
              </a:rPr>
              <a:t>).</a:t>
            </a:r>
          </a:p>
        </p:txBody>
      </p:sp>
      <p:sp>
        <p:nvSpPr>
          <p:cNvPr id="5" name="Rectangle 3">
            <a:extLst>
              <a:ext uri="{FF2B5EF4-FFF2-40B4-BE49-F238E27FC236}">
                <a16:creationId xmlns:a16="http://schemas.microsoft.com/office/drawing/2014/main" id="{AF0E0023-30BA-48EF-9A56-5BDE246154F8}"/>
              </a:ext>
            </a:extLst>
          </p:cNvPr>
          <p:cNvSpPr>
            <a:spLocks noChangeArrowheads="1"/>
          </p:cNvSpPr>
          <p:nvPr/>
        </p:nvSpPr>
        <p:spPr bwMode="auto">
          <a:xfrm>
            <a:off x="1200150" y="330994"/>
            <a:ext cx="6681637"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2100" b="1" i="1">
                <a:solidFill>
                  <a:srgbClr val="0066FF"/>
                </a:solidFill>
                <a:latin typeface="Times New Roman" panose="02020603050405020304" pitchFamily="18" charset="0"/>
                <a:cs typeface="Times New Roman" panose="02020603050405020304" pitchFamily="18" charset="0"/>
              </a:rPr>
              <a:t>Đ</a:t>
            </a:r>
            <a:r>
              <a:rPr lang="vi-VN" altLang="en-US" sz="2100" b="1" i="1">
                <a:solidFill>
                  <a:srgbClr val="0066FF"/>
                </a:solidFill>
                <a:latin typeface="Times New Roman" panose="02020603050405020304" pitchFamily="18" charset="0"/>
                <a:cs typeface="Times New Roman" panose="02020603050405020304" pitchFamily="18" charset="0"/>
              </a:rPr>
              <a:t>iền vào chỗ trống</a:t>
            </a:r>
            <a:r>
              <a:rPr lang="en-US" altLang="en-US" sz="2100" b="1" i="1">
                <a:solidFill>
                  <a:srgbClr val="0066FF"/>
                </a:solidFill>
                <a:latin typeface="Times New Roman" panose="02020603050405020304" pitchFamily="18" charset="0"/>
                <a:cs typeface="Times New Roman" panose="02020603050405020304" pitchFamily="18" charset="0"/>
              </a:rPr>
              <a:t> </a:t>
            </a:r>
            <a:r>
              <a:rPr lang="vi-VN" altLang="en-US" sz="2100" b="1" i="1">
                <a:solidFill>
                  <a:srgbClr val="0066FF"/>
                </a:solidFill>
                <a:latin typeface="Times New Roman" panose="02020603050405020304" pitchFamily="18" charset="0"/>
                <a:cs typeface="Times New Roman" panose="02020603050405020304" pitchFamily="18" charset="0"/>
              </a:rPr>
              <a:t>(…) để hoàn thành các công thức sau:</a:t>
            </a:r>
          </a:p>
        </p:txBody>
      </p:sp>
      <p:graphicFrame>
        <p:nvGraphicFramePr>
          <p:cNvPr id="6" name="Object 7">
            <a:extLst>
              <a:ext uri="{FF2B5EF4-FFF2-40B4-BE49-F238E27FC236}">
                <a16:creationId xmlns:a16="http://schemas.microsoft.com/office/drawing/2014/main" id="{E5F1DC62-E9D7-4164-A242-4AAA44E2FF4B}"/>
              </a:ext>
            </a:extLst>
          </p:cNvPr>
          <p:cNvGraphicFramePr>
            <a:graphicFrameLocks noChangeAspect="1"/>
          </p:cNvGraphicFramePr>
          <p:nvPr>
            <p:extLst>
              <p:ext uri="{D42A27DB-BD31-4B8C-83A1-F6EECF244321}">
                <p14:modId xmlns:p14="http://schemas.microsoft.com/office/powerpoint/2010/main" val="3205858190"/>
              </p:ext>
            </p:extLst>
          </p:nvPr>
        </p:nvGraphicFramePr>
        <p:xfrm>
          <a:off x="1790700" y="656035"/>
          <a:ext cx="1398985" cy="479822"/>
        </p:xfrm>
        <a:graphic>
          <a:graphicData uri="http://schemas.openxmlformats.org/presentationml/2006/ole">
            <mc:AlternateContent xmlns:mc="http://schemas.openxmlformats.org/markup-compatibility/2006">
              <mc:Choice xmlns:v="urn:schemas-microsoft-com:vml" Requires="v">
                <p:oleObj name="Equation" r:id="rId4" imgW="1194120" imgH="381240" progId="Equation.DSMT4">
                  <p:embed/>
                </p:oleObj>
              </mc:Choice>
              <mc:Fallback>
                <p:oleObj name="Equation" r:id="rId4" imgW="1194120" imgH="381240" progId="Equation.DSMT4">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0700" y="656035"/>
                        <a:ext cx="1398985" cy="479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8">
            <a:extLst>
              <a:ext uri="{FF2B5EF4-FFF2-40B4-BE49-F238E27FC236}">
                <a16:creationId xmlns:a16="http://schemas.microsoft.com/office/drawing/2014/main" id="{37706BB7-F92E-4D04-8333-1F8C5374977C}"/>
              </a:ext>
            </a:extLst>
          </p:cNvPr>
          <p:cNvGraphicFramePr>
            <a:graphicFrameLocks noChangeAspect="1"/>
          </p:cNvGraphicFramePr>
          <p:nvPr>
            <p:extLst>
              <p:ext uri="{D42A27DB-BD31-4B8C-83A1-F6EECF244321}">
                <p14:modId xmlns:p14="http://schemas.microsoft.com/office/powerpoint/2010/main" val="483790623"/>
              </p:ext>
            </p:extLst>
          </p:nvPr>
        </p:nvGraphicFramePr>
        <p:xfrm>
          <a:off x="1790700" y="1469231"/>
          <a:ext cx="1048941" cy="781050"/>
        </p:xfrm>
        <a:graphic>
          <a:graphicData uri="http://schemas.openxmlformats.org/presentationml/2006/ole">
            <mc:AlternateContent xmlns:mc="http://schemas.openxmlformats.org/markup-compatibility/2006">
              <mc:Choice xmlns:v="urn:schemas-microsoft-com:vml" Requires="v">
                <p:oleObj name="Equation" r:id="rId6" imgW="889200" imgH="635040" progId="Equation.DSMT4">
                  <p:embed/>
                </p:oleObj>
              </mc:Choice>
              <mc:Fallback>
                <p:oleObj name="Equation" r:id="rId6" imgW="889200" imgH="635040" progId="Equation.DSMT4">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90700" y="1469231"/>
                        <a:ext cx="1048941"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9">
            <a:extLst>
              <a:ext uri="{FF2B5EF4-FFF2-40B4-BE49-F238E27FC236}">
                <a16:creationId xmlns:a16="http://schemas.microsoft.com/office/drawing/2014/main" id="{25A51579-E5E5-445D-8839-0E1085A71FC5}"/>
              </a:ext>
            </a:extLst>
          </p:cNvPr>
          <p:cNvGraphicFramePr>
            <a:graphicFrameLocks noChangeAspect="1"/>
          </p:cNvGraphicFramePr>
          <p:nvPr>
            <p:extLst>
              <p:ext uri="{D42A27DB-BD31-4B8C-83A1-F6EECF244321}">
                <p14:modId xmlns:p14="http://schemas.microsoft.com/office/powerpoint/2010/main" val="2825801416"/>
              </p:ext>
            </p:extLst>
          </p:nvPr>
        </p:nvGraphicFramePr>
        <p:xfrm>
          <a:off x="1790700" y="1095375"/>
          <a:ext cx="1496616" cy="461963"/>
        </p:xfrm>
        <a:graphic>
          <a:graphicData uri="http://schemas.openxmlformats.org/presentationml/2006/ole">
            <mc:AlternateContent xmlns:mc="http://schemas.openxmlformats.org/markup-compatibility/2006">
              <mc:Choice xmlns:v="urn:schemas-microsoft-com:vml" Requires="v">
                <p:oleObj name="Equation" r:id="rId8" imgW="1283040" imgH="368280" progId="Equation.DSMT4">
                  <p:embed/>
                </p:oleObj>
              </mc:Choice>
              <mc:Fallback>
                <p:oleObj name="Equation" r:id="rId8" imgW="1283040" imgH="368280" progId="Equation.DSMT4">
                  <p:embed/>
                  <p:pic>
                    <p:nvPicPr>
                      <p:cNvPr id="0"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90700" y="1095375"/>
                        <a:ext cx="1496616"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10">
            <a:extLst>
              <a:ext uri="{FF2B5EF4-FFF2-40B4-BE49-F238E27FC236}">
                <a16:creationId xmlns:a16="http://schemas.microsoft.com/office/drawing/2014/main" id="{F6C99D2A-CA93-4D03-99C5-A5FF0B51E339}"/>
              </a:ext>
            </a:extLst>
          </p:cNvPr>
          <p:cNvGraphicFramePr>
            <a:graphicFrameLocks noChangeAspect="1"/>
          </p:cNvGraphicFramePr>
          <p:nvPr>
            <p:extLst>
              <p:ext uri="{D42A27DB-BD31-4B8C-83A1-F6EECF244321}">
                <p14:modId xmlns:p14="http://schemas.microsoft.com/office/powerpoint/2010/main" val="607496911"/>
              </p:ext>
            </p:extLst>
          </p:nvPr>
        </p:nvGraphicFramePr>
        <p:xfrm>
          <a:off x="1776412" y="2781300"/>
          <a:ext cx="1671638" cy="781050"/>
        </p:xfrm>
        <a:graphic>
          <a:graphicData uri="http://schemas.openxmlformats.org/presentationml/2006/ole">
            <mc:AlternateContent xmlns:mc="http://schemas.openxmlformats.org/markup-compatibility/2006">
              <mc:Choice xmlns:v="urn:schemas-microsoft-com:vml" Requires="v">
                <p:oleObj name="Equation" r:id="rId10" imgW="1435320" imgH="635040" progId="Equation.DSMT4">
                  <p:embed/>
                </p:oleObj>
              </mc:Choice>
              <mc:Fallback>
                <p:oleObj name="Equation" r:id="rId10" imgW="1435320" imgH="635040" progId="Equation.DSMT4">
                  <p:embed/>
                  <p:pic>
                    <p:nvPicPr>
                      <p:cNvPr id="0" name="Object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76412" y="2781300"/>
                        <a:ext cx="1671638"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Object 11">
            <a:extLst>
              <a:ext uri="{FF2B5EF4-FFF2-40B4-BE49-F238E27FC236}">
                <a16:creationId xmlns:a16="http://schemas.microsoft.com/office/drawing/2014/main" id="{D980FC67-01CD-464F-93FB-7DF118151B32}"/>
              </a:ext>
            </a:extLst>
          </p:cNvPr>
          <p:cNvGraphicFramePr>
            <a:graphicFrameLocks noChangeAspect="1"/>
          </p:cNvGraphicFramePr>
          <p:nvPr>
            <p:extLst>
              <p:ext uri="{D42A27DB-BD31-4B8C-83A1-F6EECF244321}">
                <p14:modId xmlns:p14="http://schemas.microsoft.com/office/powerpoint/2010/main" val="1647334982"/>
              </p:ext>
            </p:extLst>
          </p:nvPr>
        </p:nvGraphicFramePr>
        <p:xfrm>
          <a:off x="1797844" y="2270522"/>
          <a:ext cx="1593056" cy="481013"/>
        </p:xfrm>
        <a:graphic>
          <a:graphicData uri="http://schemas.openxmlformats.org/presentationml/2006/ole">
            <mc:AlternateContent xmlns:mc="http://schemas.openxmlformats.org/markup-compatibility/2006">
              <mc:Choice xmlns:v="urn:schemas-microsoft-com:vml" Requires="v">
                <p:oleObj name="Equation" r:id="rId12" imgW="1359360" imgH="381240" progId="Equation.DSMT4">
                  <p:embed/>
                </p:oleObj>
              </mc:Choice>
              <mc:Fallback>
                <p:oleObj name="Equation" r:id="rId12" imgW="1359360" imgH="381240" progId="Equation.DSMT4">
                  <p:embed/>
                  <p:pic>
                    <p:nvPicPr>
                      <p:cNvPr id="0" name="Object 1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97844" y="2270522"/>
                        <a:ext cx="1593056"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Text Box 12">
            <a:extLst>
              <a:ext uri="{FF2B5EF4-FFF2-40B4-BE49-F238E27FC236}">
                <a16:creationId xmlns:a16="http://schemas.microsoft.com/office/drawing/2014/main" id="{35AB527B-48DE-4DAB-837C-285B9CE9E4EF}"/>
              </a:ext>
            </a:extLst>
          </p:cNvPr>
          <p:cNvSpPr txBox="1">
            <a:spLocks noChangeArrowheads="1"/>
          </p:cNvSpPr>
          <p:nvPr/>
        </p:nvSpPr>
        <p:spPr bwMode="auto">
          <a:xfrm>
            <a:off x="4374357" y="1066800"/>
            <a:ext cx="273129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400">
                <a:solidFill>
                  <a:srgbClr val="0469BC"/>
                </a:solidFill>
                <a:latin typeface="Times New Roman" panose="02020603050405020304" pitchFamily="18" charset="0"/>
                <a:cs typeface="Times New Roman" panose="02020603050405020304" pitchFamily="18" charset="0"/>
              </a:rPr>
              <a:t>(</a:t>
            </a:r>
            <a:r>
              <a:rPr lang="en-US" altLang="en-US" sz="2400" i="1">
                <a:solidFill>
                  <a:srgbClr val="0469BC"/>
                </a:solidFill>
                <a:latin typeface="Times New Roman" panose="02020603050405020304" pitchFamily="18" charset="0"/>
                <a:cs typeface="Times New Roman" panose="02020603050405020304" pitchFamily="18" charset="0"/>
              </a:rPr>
              <a:t>với </a:t>
            </a:r>
            <a:r>
              <a:rPr lang="en-US" altLang="en-US" sz="2400" i="1">
                <a:solidFill>
                  <a:srgbClr val="0000FF"/>
                </a:solidFill>
                <a:latin typeface=".VnTime" panose="020B7200000000000000" pitchFamily="34" charset="0"/>
              </a:rPr>
              <a:t>A …   , B  … </a:t>
            </a:r>
            <a:r>
              <a:rPr lang="en-US" altLang="en-US" sz="2400">
                <a:solidFill>
                  <a:srgbClr val="0000FF"/>
                </a:solidFill>
                <a:latin typeface=".VnTime" panose="020B7200000000000000" pitchFamily="34" charset="0"/>
              </a:rPr>
              <a:t>).</a:t>
            </a:r>
          </a:p>
        </p:txBody>
      </p:sp>
      <p:graphicFrame>
        <p:nvGraphicFramePr>
          <p:cNvPr id="12" name="Object 17">
            <a:extLst>
              <a:ext uri="{FF2B5EF4-FFF2-40B4-BE49-F238E27FC236}">
                <a16:creationId xmlns:a16="http://schemas.microsoft.com/office/drawing/2014/main" id="{6E84FF7E-430A-4779-8F97-3AB77734F144}"/>
              </a:ext>
            </a:extLst>
          </p:cNvPr>
          <p:cNvGraphicFramePr>
            <a:graphicFrameLocks noChangeAspect="1"/>
          </p:cNvGraphicFramePr>
          <p:nvPr>
            <p:extLst>
              <p:ext uri="{D42A27DB-BD31-4B8C-83A1-F6EECF244321}">
                <p14:modId xmlns:p14="http://schemas.microsoft.com/office/powerpoint/2010/main" val="2748453763"/>
              </p:ext>
            </p:extLst>
          </p:nvPr>
        </p:nvGraphicFramePr>
        <p:xfrm>
          <a:off x="5183982" y="1123951"/>
          <a:ext cx="469106" cy="336947"/>
        </p:xfrm>
        <a:graphic>
          <a:graphicData uri="http://schemas.openxmlformats.org/presentationml/2006/ole">
            <mc:AlternateContent xmlns:mc="http://schemas.openxmlformats.org/markup-compatibility/2006">
              <mc:Choice xmlns:v="urn:schemas-microsoft-com:vml" Requires="v">
                <p:oleObj name="Equation" r:id="rId14" imgW="317520" imgH="216000" progId="Equation.DSMT4">
                  <p:embed/>
                </p:oleObj>
              </mc:Choice>
              <mc:Fallback>
                <p:oleObj name="Equation" r:id="rId14" imgW="317520" imgH="216000" progId="Equation.DSMT4">
                  <p:embed/>
                  <p:pic>
                    <p:nvPicPr>
                      <p:cNvPr id="0" name="Object 1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183982" y="1123951"/>
                        <a:ext cx="469106" cy="33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Object 18">
            <a:extLst>
              <a:ext uri="{FF2B5EF4-FFF2-40B4-BE49-F238E27FC236}">
                <a16:creationId xmlns:a16="http://schemas.microsoft.com/office/drawing/2014/main" id="{6AB2D89E-BBE6-4B20-A7FF-D9ACCA2E668E}"/>
              </a:ext>
            </a:extLst>
          </p:cNvPr>
          <p:cNvGraphicFramePr>
            <a:graphicFrameLocks noChangeAspect="1"/>
          </p:cNvGraphicFramePr>
          <p:nvPr>
            <p:extLst>
              <p:ext uri="{D42A27DB-BD31-4B8C-83A1-F6EECF244321}">
                <p14:modId xmlns:p14="http://schemas.microsoft.com/office/powerpoint/2010/main" val="336337419"/>
              </p:ext>
            </p:extLst>
          </p:nvPr>
        </p:nvGraphicFramePr>
        <p:xfrm>
          <a:off x="6144816" y="1707357"/>
          <a:ext cx="454819" cy="311944"/>
        </p:xfrm>
        <a:graphic>
          <a:graphicData uri="http://schemas.openxmlformats.org/presentationml/2006/ole">
            <mc:AlternateContent xmlns:mc="http://schemas.openxmlformats.org/markup-compatibility/2006">
              <mc:Choice xmlns:v="urn:schemas-microsoft-com:vml" Requires="v">
                <p:oleObj name="Equation" r:id="rId16" imgW="330120" imgH="216000" progId="Equation.DSMT4">
                  <p:embed/>
                </p:oleObj>
              </mc:Choice>
              <mc:Fallback>
                <p:oleObj name="Equation" r:id="rId16" imgW="330120" imgH="216000" progId="Equation.DSMT4">
                  <p:embed/>
                  <p:pic>
                    <p:nvPicPr>
                      <p:cNvPr id="0" name="Object 1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144816" y="1707357"/>
                        <a:ext cx="454819" cy="311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Object 19">
            <a:extLst>
              <a:ext uri="{FF2B5EF4-FFF2-40B4-BE49-F238E27FC236}">
                <a16:creationId xmlns:a16="http://schemas.microsoft.com/office/drawing/2014/main" id="{D0DB72FE-4EEA-4800-A14F-9D91D98C43CC}"/>
              </a:ext>
            </a:extLst>
          </p:cNvPr>
          <p:cNvGraphicFramePr>
            <a:graphicFrameLocks noChangeAspect="1"/>
          </p:cNvGraphicFramePr>
          <p:nvPr>
            <p:extLst>
              <p:ext uri="{D42A27DB-BD31-4B8C-83A1-F6EECF244321}">
                <p14:modId xmlns:p14="http://schemas.microsoft.com/office/powerpoint/2010/main" val="561820546"/>
              </p:ext>
            </p:extLst>
          </p:nvPr>
        </p:nvGraphicFramePr>
        <p:xfrm>
          <a:off x="6146258" y="3012911"/>
          <a:ext cx="488156" cy="336947"/>
        </p:xfrm>
        <a:graphic>
          <a:graphicData uri="http://schemas.openxmlformats.org/presentationml/2006/ole">
            <mc:AlternateContent xmlns:mc="http://schemas.openxmlformats.org/markup-compatibility/2006">
              <mc:Choice xmlns:v="urn:schemas-microsoft-com:vml" Requires="v">
                <p:oleObj name="Equation" r:id="rId18" imgW="330120" imgH="216000" progId="Equation.DSMT4">
                  <p:embed/>
                </p:oleObj>
              </mc:Choice>
              <mc:Fallback>
                <p:oleObj name="Equation" r:id="rId18" imgW="330120" imgH="216000" progId="Equation.DSMT4">
                  <p:embed/>
                  <p:pic>
                    <p:nvPicPr>
                      <p:cNvPr id="0" name="Object 1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146258" y="3012911"/>
                        <a:ext cx="488156" cy="33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Object 39">
            <a:extLst>
              <a:ext uri="{FF2B5EF4-FFF2-40B4-BE49-F238E27FC236}">
                <a16:creationId xmlns:a16="http://schemas.microsoft.com/office/drawing/2014/main" id="{3BB00ACC-CEF8-4717-A5BF-89E787D79D70}"/>
              </a:ext>
            </a:extLst>
          </p:cNvPr>
          <p:cNvGraphicFramePr>
            <a:graphicFrameLocks noChangeAspect="1"/>
          </p:cNvGraphicFramePr>
          <p:nvPr>
            <p:extLst>
              <p:ext uri="{D42A27DB-BD31-4B8C-83A1-F6EECF244321}">
                <p14:modId xmlns:p14="http://schemas.microsoft.com/office/powerpoint/2010/main" val="3976038685"/>
              </p:ext>
            </p:extLst>
          </p:nvPr>
        </p:nvGraphicFramePr>
        <p:xfrm>
          <a:off x="2933700" y="666750"/>
          <a:ext cx="310754" cy="461963"/>
        </p:xfrm>
        <a:graphic>
          <a:graphicData uri="http://schemas.openxmlformats.org/presentationml/2006/ole">
            <mc:AlternateContent xmlns:mc="http://schemas.openxmlformats.org/markup-compatibility/2006">
              <mc:Choice xmlns:v="urn:schemas-microsoft-com:vml" Requires="v">
                <p:oleObj name="Equation" r:id="rId20" imgW="241200" imgH="368280" progId="Equation.DSMT4">
                  <p:embed/>
                </p:oleObj>
              </mc:Choice>
              <mc:Fallback>
                <p:oleObj name="Equation" r:id="rId20" imgW="241200" imgH="368280" progId="Equation.DSMT4">
                  <p:embed/>
                  <p:pic>
                    <p:nvPicPr>
                      <p:cNvPr id="0" name="Object 39"/>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933700" y="666750"/>
                        <a:ext cx="310754"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Object 40">
            <a:extLst>
              <a:ext uri="{FF2B5EF4-FFF2-40B4-BE49-F238E27FC236}">
                <a16:creationId xmlns:a16="http://schemas.microsoft.com/office/drawing/2014/main" id="{1FA4AC2D-94EB-4929-8616-8CD3E5EFE5C6}"/>
              </a:ext>
            </a:extLst>
          </p:cNvPr>
          <p:cNvGraphicFramePr>
            <a:graphicFrameLocks noChangeAspect="1"/>
          </p:cNvGraphicFramePr>
          <p:nvPr>
            <p:extLst>
              <p:ext uri="{D42A27DB-BD31-4B8C-83A1-F6EECF244321}">
                <p14:modId xmlns:p14="http://schemas.microsoft.com/office/powerpoint/2010/main" val="3925422471"/>
              </p:ext>
            </p:extLst>
          </p:nvPr>
        </p:nvGraphicFramePr>
        <p:xfrm>
          <a:off x="2955132" y="1066801"/>
          <a:ext cx="835819" cy="421481"/>
        </p:xfrm>
        <a:graphic>
          <a:graphicData uri="http://schemas.openxmlformats.org/presentationml/2006/ole">
            <mc:AlternateContent xmlns:mc="http://schemas.openxmlformats.org/markup-compatibility/2006">
              <mc:Choice xmlns:v="urn:schemas-microsoft-com:vml" Requires="v">
                <p:oleObj name="Equation" r:id="rId22" imgW="698760" imgH="330120" progId="Equation.DSMT4">
                  <p:embed/>
                </p:oleObj>
              </mc:Choice>
              <mc:Fallback>
                <p:oleObj name="Equation" r:id="rId22" imgW="698760" imgH="330120" progId="Equation.DSMT4">
                  <p:embed/>
                  <p:pic>
                    <p:nvPicPr>
                      <p:cNvPr id="0" name="Object 40"/>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955132" y="1066801"/>
                        <a:ext cx="835819" cy="421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Object 42">
            <a:extLst>
              <a:ext uri="{FF2B5EF4-FFF2-40B4-BE49-F238E27FC236}">
                <a16:creationId xmlns:a16="http://schemas.microsoft.com/office/drawing/2014/main" id="{942BEDE2-A0FF-4D9C-A4FC-48C9FBF0A034}"/>
              </a:ext>
            </a:extLst>
          </p:cNvPr>
          <p:cNvGraphicFramePr>
            <a:graphicFrameLocks noChangeAspect="1"/>
          </p:cNvGraphicFramePr>
          <p:nvPr>
            <p:extLst>
              <p:ext uri="{D42A27DB-BD31-4B8C-83A1-F6EECF244321}">
                <p14:modId xmlns:p14="http://schemas.microsoft.com/office/powerpoint/2010/main" val="636426407"/>
              </p:ext>
            </p:extLst>
          </p:nvPr>
        </p:nvGraphicFramePr>
        <p:xfrm>
          <a:off x="6206728" y="1133475"/>
          <a:ext cx="432197" cy="304800"/>
        </p:xfrm>
        <a:graphic>
          <a:graphicData uri="http://schemas.openxmlformats.org/presentationml/2006/ole">
            <mc:AlternateContent xmlns:mc="http://schemas.openxmlformats.org/markup-compatibility/2006">
              <mc:Choice xmlns:v="urn:schemas-microsoft-com:vml" Requires="v">
                <p:oleObj name="Equation" r:id="rId24" imgW="304536" imgH="203024" progId="Equation.DSMT4">
                  <p:embed/>
                </p:oleObj>
              </mc:Choice>
              <mc:Fallback>
                <p:oleObj name="Equation" r:id="rId24" imgW="304536" imgH="203024" progId="Equation.DSMT4">
                  <p:embed/>
                  <p:pic>
                    <p:nvPicPr>
                      <p:cNvPr id="0" name="Object 42"/>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206728" y="1133475"/>
                        <a:ext cx="43219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Object 43">
            <a:extLst>
              <a:ext uri="{FF2B5EF4-FFF2-40B4-BE49-F238E27FC236}">
                <a16:creationId xmlns:a16="http://schemas.microsoft.com/office/drawing/2014/main" id="{1CB66B99-566D-4CAF-A427-FA424DA5378F}"/>
              </a:ext>
            </a:extLst>
          </p:cNvPr>
          <p:cNvGraphicFramePr>
            <a:graphicFrameLocks noChangeAspect="1"/>
          </p:cNvGraphicFramePr>
          <p:nvPr>
            <p:extLst>
              <p:ext uri="{D42A27DB-BD31-4B8C-83A1-F6EECF244321}">
                <p14:modId xmlns:p14="http://schemas.microsoft.com/office/powerpoint/2010/main" val="3392083234"/>
              </p:ext>
            </p:extLst>
          </p:nvPr>
        </p:nvGraphicFramePr>
        <p:xfrm>
          <a:off x="3038932" y="1466254"/>
          <a:ext cx="465535" cy="820341"/>
        </p:xfrm>
        <a:graphic>
          <a:graphicData uri="http://schemas.openxmlformats.org/presentationml/2006/ole">
            <mc:AlternateContent xmlns:mc="http://schemas.openxmlformats.org/markup-compatibility/2006">
              <mc:Choice xmlns:v="urn:schemas-microsoft-com:vml" Requires="v">
                <p:oleObj name="Equation" r:id="rId26" imgW="381240" imgH="673200" progId="Equation.DSMT4">
                  <p:embed/>
                </p:oleObj>
              </mc:Choice>
              <mc:Fallback>
                <p:oleObj name="Equation" r:id="rId26" imgW="381240" imgH="673200" progId="Equation.DSMT4">
                  <p:embed/>
                  <p:pic>
                    <p:nvPicPr>
                      <p:cNvPr id="0" name="Object 43"/>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038932" y="1466254"/>
                        <a:ext cx="465535" cy="820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Line 44">
            <a:extLst>
              <a:ext uri="{FF2B5EF4-FFF2-40B4-BE49-F238E27FC236}">
                <a16:creationId xmlns:a16="http://schemas.microsoft.com/office/drawing/2014/main" id="{9AC74A27-4F2D-4EF8-9CE1-88ADD06DA188}"/>
              </a:ext>
            </a:extLst>
          </p:cNvPr>
          <p:cNvSpPr>
            <a:spLocks noChangeShapeType="1"/>
          </p:cNvSpPr>
          <p:nvPr/>
        </p:nvSpPr>
        <p:spPr bwMode="auto">
          <a:xfrm>
            <a:off x="3105150" y="1905000"/>
            <a:ext cx="285750" cy="0"/>
          </a:xfrm>
          <a:prstGeom prst="line">
            <a:avLst/>
          </a:prstGeom>
          <a:noFill/>
          <a:ln w="9525">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22" name="Object 46">
            <a:extLst>
              <a:ext uri="{FF2B5EF4-FFF2-40B4-BE49-F238E27FC236}">
                <a16:creationId xmlns:a16="http://schemas.microsoft.com/office/drawing/2014/main" id="{3616FEA2-8A76-40CD-B047-29555CF87676}"/>
              </a:ext>
            </a:extLst>
          </p:cNvPr>
          <p:cNvGraphicFramePr>
            <a:graphicFrameLocks noChangeAspect="1"/>
          </p:cNvGraphicFramePr>
          <p:nvPr>
            <p:extLst>
              <p:ext uri="{D42A27DB-BD31-4B8C-83A1-F6EECF244321}">
                <p14:modId xmlns:p14="http://schemas.microsoft.com/office/powerpoint/2010/main" val="658043747"/>
              </p:ext>
            </p:extLst>
          </p:nvPr>
        </p:nvGraphicFramePr>
        <p:xfrm>
          <a:off x="5163741" y="1695450"/>
          <a:ext cx="456009" cy="339329"/>
        </p:xfrm>
        <a:graphic>
          <a:graphicData uri="http://schemas.openxmlformats.org/presentationml/2006/ole">
            <mc:AlternateContent xmlns:mc="http://schemas.openxmlformats.org/markup-compatibility/2006">
              <mc:Choice xmlns:v="urn:schemas-microsoft-com:vml" Requires="v">
                <p:oleObj name="Equation" r:id="rId28" imgW="317520" imgH="216000" progId="Equation.DSMT4">
                  <p:embed/>
                </p:oleObj>
              </mc:Choice>
              <mc:Fallback>
                <p:oleObj name="Equation" r:id="rId28" imgW="317520" imgH="216000" progId="Equation.DSMT4">
                  <p:embed/>
                  <p:pic>
                    <p:nvPicPr>
                      <p:cNvPr id="0" name="Object 46"/>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5163741" y="1695450"/>
                        <a:ext cx="456009" cy="339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Object 47">
            <a:extLst>
              <a:ext uri="{FF2B5EF4-FFF2-40B4-BE49-F238E27FC236}">
                <a16:creationId xmlns:a16="http://schemas.microsoft.com/office/drawing/2014/main" id="{A10C49F1-1A71-4909-9666-9A1A81DC8FBF}"/>
              </a:ext>
            </a:extLst>
          </p:cNvPr>
          <p:cNvGraphicFramePr>
            <a:graphicFrameLocks noChangeAspect="1"/>
          </p:cNvGraphicFramePr>
          <p:nvPr>
            <p:extLst>
              <p:ext uri="{D42A27DB-BD31-4B8C-83A1-F6EECF244321}">
                <p14:modId xmlns:p14="http://schemas.microsoft.com/office/powerpoint/2010/main" val="985504253"/>
              </p:ext>
            </p:extLst>
          </p:nvPr>
        </p:nvGraphicFramePr>
        <p:xfrm>
          <a:off x="3033712" y="2302669"/>
          <a:ext cx="700088" cy="500063"/>
        </p:xfrm>
        <a:graphic>
          <a:graphicData uri="http://schemas.openxmlformats.org/presentationml/2006/ole">
            <mc:AlternateContent xmlns:mc="http://schemas.openxmlformats.org/markup-compatibility/2006">
              <mc:Choice xmlns:v="urn:schemas-microsoft-com:vml" Requires="v">
                <p:oleObj name="Equation" r:id="rId30" imgW="584280" imgH="393840" progId="Equation.DSMT4">
                  <p:embed/>
                </p:oleObj>
              </mc:Choice>
              <mc:Fallback>
                <p:oleObj name="Equation" r:id="rId30" imgW="584280" imgH="393840" progId="Equation.DSMT4">
                  <p:embed/>
                  <p:pic>
                    <p:nvPicPr>
                      <p:cNvPr id="0" name="Object 47"/>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033712" y="2302669"/>
                        <a:ext cx="70008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 name="Text Box 49">
            <a:extLst>
              <a:ext uri="{FF2B5EF4-FFF2-40B4-BE49-F238E27FC236}">
                <a16:creationId xmlns:a16="http://schemas.microsoft.com/office/drawing/2014/main" id="{3FF3185E-F688-4975-903C-44DF0EE4630A}"/>
              </a:ext>
            </a:extLst>
          </p:cNvPr>
          <p:cNvSpPr txBox="1">
            <a:spLocks noChangeArrowheads="1"/>
          </p:cNvSpPr>
          <p:nvPr/>
        </p:nvSpPr>
        <p:spPr bwMode="auto">
          <a:xfrm>
            <a:off x="4419600" y="2266950"/>
            <a:ext cx="22288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400">
                <a:solidFill>
                  <a:srgbClr val="0469BC"/>
                </a:solidFill>
                <a:latin typeface="Times New Roman" panose="02020603050405020304" pitchFamily="18" charset="0"/>
                <a:cs typeface="Times New Roman" panose="02020603050405020304" pitchFamily="18" charset="0"/>
              </a:rPr>
              <a:t>(</a:t>
            </a:r>
            <a:r>
              <a:rPr lang="en-US" altLang="en-US" sz="2400" i="1">
                <a:solidFill>
                  <a:srgbClr val="0469BC"/>
                </a:solidFill>
                <a:latin typeface="Times New Roman" panose="02020603050405020304" pitchFamily="18" charset="0"/>
                <a:cs typeface="Times New Roman" panose="02020603050405020304" pitchFamily="18" charset="0"/>
              </a:rPr>
              <a:t>với</a:t>
            </a:r>
            <a:r>
              <a:rPr lang="en-US" altLang="en-US" sz="2400" i="1">
                <a:solidFill>
                  <a:srgbClr val="0000FF"/>
                </a:solidFill>
                <a:latin typeface=".VnTime" panose="020B7200000000000000" pitchFamily="34" charset="0"/>
              </a:rPr>
              <a:t>  B  …   </a:t>
            </a:r>
            <a:r>
              <a:rPr lang="en-US" altLang="en-US" sz="2400">
                <a:solidFill>
                  <a:srgbClr val="0000FF"/>
                </a:solidFill>
                <a:latin typeface=".VnTime" panose="020B7200000000000000" pitchFamily="34" charset="0"/>
              </a:rPr>
              <a:t>).</a:t>
            </a:r>
            <a:r>
              <a:rPr lang="en-US" altLang="en-US" sz="2400" i="1">
                <a:solidFill>
                  <a:srgbClr val="0000FF"/>
                </a:solidFill>
                <a:latin typeface=".VnTime" panose="020B7200000000000000" pitchFamily="34" charset="0"/>
              </a:rPr>
              <a:t>     </a:t>
            </a:r>
          </a:p>
        </p:txBody>
      </p:sp>
      <p:graphicFrame>
        <p:nvGraphicFramePr>
          <p:cNvPr id="26" name="Object 50">
            <a:extLst>
              <a:ext uri="{FF2B5EF4-FFF2-40B4-BE49-F238E27FC236}">
                <a16:creationId xmlns:a16="http://schemas.microsoft.com/office/drawing/2014/main" id="{18E48256-281F-43E7-8160-A6E60470075D}"/>
              </a:ext>
            </a:extLst>
          </p:cNvPr>
          <p:cNvGraphicFramePr>
            <a:graphicFrameLocks noChangeAspect="1"/>
          </p:cNvGraphicFramePr>
          <p:nvPr>
            <p:extLst>
              <p:ext uri="{D42A27DB-BD31-4B8C-83A1-F6EECF244321}">
                <p14:modId xmlns:p14="http://schemas.microsoft.com/office/powerpoint/2010/main" val="359519702"/>
              </p:ext>
            </p:extLst>
          </p:nvPr>
        </p:nvGraphicFramePr>
        <p:xfrm>
          <a:off x="5391150" y="2324100"/>
          <a:ext cx="484585" cy="350044"/>
        </p:xfrm>
        <a:graphic>
          <a:graphicData uri="http://schemas.openxmlformats.org/presentationml/2006/ole">
            <mc:AlternateContent xmlns:mc="http://schemas.openxmlformats.org/markup-compatibility/2006">
              <mc:Choice xmlns:v="urn:schemas-microsoft-com:vml" Requires="v">
                <p:oleObj name="Equation" r:id="rId32" imgW="317520" imgH="216000" progId="Equation.DSMT4">
                  <p:embed/>
                </p:oleObj>
              </mc:Choice>
              <mc:Fallback>
                <p:oleObj name="Equation" r:id="rId32" imgW="317520" imgH="216000" progId="Equation.DSMT4">
                  <p:embed/>
                  <p:pic>
                    <p:nvPicPr>
                      <p:cNvPr id="0" name="Object 50"/>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5391150" y="2324100"/>
                        <a:ext cx="484585" cy="350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8" name="Object 52">
            <a:extLst>
              <a:ext uri="{FF2B5EF4-FFF2-40B4-BE49-F238E27FC236}">
                <a16:creationId xmlns:a16="http://schemas.microsoft.com/office/drawing/2014/main" id="{439CC596-09D8-4601-9E2C-70F6666C815F}"/>
              </a:ext>
            </a:extLst>
          </p:cNvPr>
          <p:cNvGraphicFramePr>
            <a:graphicFrameLocks noChangeAspect="1"/>
          </p:cNvGraphicFramePr>
          <p:nvPr>
            <p:extLst>
              <p:ext uri="{D42A27DB-BD31-4B8C-83A1-F6EECF244321}">
                <p14:modId xmlns:p14="http://schemas.microsoft.com/office/powerpoint/2010/main" val="628443693"/>
              </p:ext>
            </p:extLst>
          </p:nvPr>
        </p:nvGraphicFramePr>
        <p:xfrm>
          <a:off x="2990850" y="3205163"/>
          <a:ext cx="310754" cy="460772"/>
        </p:xfrm>
        <a:graphic>
          <a:graphicData uri="http://schemas.openxmlformats.org/presentationml/2006/ole">
            <mc:AlternateContent xmlns:mc="http://schemas.openxmlformats.org/markup-compatibility/2006">
              <mc:Choice xmlns:v="urn:schemas-microsoft-com:vml" Requires="v">
                <p:oleObj name="Equation" r:id="rId34" imgW="241200" imgH="368280" progId="Equation.DSMT4">
                  <p:embed/>
                </p:oleObj>
              </mc:Choice>
              <mc:Fallback>
                <p:oleObj name="Equation" r:id="rId34" imgW="241200" imgH="368280" progId="Equation.DSMT4">
                  <p:embed/>
                  <p:pic>
                    <p:nvPicPr>
                      <p:cNvPr id="0" name="Object 52"/>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2990850" y="3205163"/>
                        <a:ext cx="310754" cy="46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1" name="Object 55">
            <a:extLst>
              <a:ext uri="{FF2B5EF4-FFF2-40B4-BE49-F238E27FC236}">
                <a16:creationId xmlns:a16="http://schemas.microsoft.com/office/drawing/2014/main" id="{7512B808-B1B0-43CF-BDFA-0ECFD87B908A}"/>
              </a:ext>
            </a:extLst>
          </p:cNvPr>
          <p:cNvGraphicFramePr>
            <a:graphicFrameLocks noChangeAspect="1"/>
          </p:cNvGraphicFramePr>
          <p:nvPr>
            <p:extLst>
              <p:ext uri="{D42A27DB-BD31-4B8C-83A1-F6EECF244321}">
                <p14:modId xmlns:p14="http://schemas.microsoft.com/office/powerpoint/2010/main" val="4155674897"/>
              </p:ext>
            </p:extLst>
          </p:nvPr>
        </p:nvGraphicFramePr>
        <p:xfrm>
          <a:off x="5401304" y="3022058"/>
          <a:ext cx="389335" cy="280988"/>
        </p:xfrm>
        <a:graphic>
          <a:graphicData uri="http://schemas.openxmlformats.org/presentationml/2006/ole">
            <mc:AlternateContent xmlns:mc="http://schemas.openxmlformats.org/markup-compatibility/2006">
              <mc:Choice xmlns:v="urn:schemas-microsoft-com:vml" Requires="v">
                <p:oleObj name="Equation" r:id="rId36" imgW="317520" imgH="216000" progId="Equation.DSMT4">
                  <p:embed/>
                </p:oleObj>
              </mc:Choice>
              <mc:Fallback>
                <p:oleObj name="Equation" r:id="rId36" imgW="317520" imgH="216000" progId="Equation.DSMT4">
                  <p:embed/>
                  <p:pic>
                    <p:nvPicPr>
                      <p:cNvPr id="0" name="Object 55"/>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5401304" y="3022058"/>
                        <a:ext cx="38933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4" name="Object 58">
            <a:extLst>
              <a:ext uri="{FF2B5EF4-FFF2-40B4-BE49-F238E27FC236}">
                <a16:creationId xmlns:a16="http://schemas.microsoft.com/office/drawing/2014/main" id="{36840E6F-5159-462D-9C91-AF43CA624D66}"/>
              </a:ext>
            </a:extLst>
          </p:cNvPr>
          <p:cNvGraphicFramePr>
            <a:graphicFrameLocks noChangeAspect="1"/>
          </p:cNvGraphicFramePr>
          <p:nvPr>
            <p:extLst>
              <p:ext uri="{D42A27DB-BD31-4B8C-83A1-F6EECF244321}">
                <p14:modId xmlns:p14="http://schemas.microsoft.com/office/powerpoint/2010/main" val="2313573069"/>
              </p:ext>
            </p:extLst>
          </p:nvPr>
        </p:nvGraphicFramePr>
        <p:xfrm>
          <a:off x="3083719" y="1790700"/>
          <a:ext cx="344091" cy="103585"/>
        </p:xfrm>
        <a:graphic>
          <a:graphicData uri="http://schemas.openxmlformats.org/presentationml/2006/ole">
            <mc:AlternateContent xmlns:mc="http://schemas.openxmlformats.org/markup-compatibility/2006">
              <mc:Choice xmlns:v="urn:schemas-microsoft-com:vml" Requires="v">
                <p:oleObj name="Equation" r:id="rId38" imgW="304920" imgH="63360" progId="Equation.3">
                  <p:embed/>
                </p:oleObj>
              </mc:Choice>
              <mc:Fallback>
                <p:oleObj name="Equation" r:id="rId38" imgW="304920" imgH="63360" progId="Equation.3">
                  <p:embed/>
                  <p:pic>
                    <p:nvPicPr>
                      <p:cNvPr id="0" name="Object 58"/>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3083719" y="1790700"/>
                        <a:ext cx="344091" cy="1035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59">
            <a:extLst>
              <a:ext uri="{FF2B5EF4-FFF2-40B4-BE49-F238E27FC236}">
                <a16:creationId xmlns:a16="http://schemas.microsoft.com/office/drawing/2014/main" id="{D39A5019-13A9-4A6E-9494-0A409DF080B4}"/>
              </a:ext>
            </a:extLst>
          </p:cNvPr>
          <p:cNvGraphicFramePr>
            <a:graphicFrameLocks noChangeAspect="1"/>
          </p:cNvGraphicFramePr>
          <p:nvPr>
            <p:extLst>
              <p:ext uri="{D42A27DB-BD31-4B8C-83A1-F6EECF244321}">
                <p14:modId xmlns:p14="http://schemas.microsoft.com/office/powerpoint/2010/main" val="647520858"/>
              </p:ext>
            </p:extLst>
          </p:nvPr>
        </p:nvGraphicFramePr>
        <p:xfrm>
          <a:off x="3071813" y="2087166"/>
          <a:ext cx="344091" cy="103584"/>
        </p:xfrm>
        <a:graphic>
          <a:graphicData uri="http://schemas.openxmlformats.org/presentationml/2006/ole">
            <mc:AlternateContent xmlns:mc="http://schemas.openxmlformats.org/markup-compatibility/2006">
              <mc:Choice xmlns:v="urn:schemas-microsoft-com:vml" Requires="v">
                <p:oleObj name="Equation" r:id="rId40" imgW="304920" imgH="63360" progId="Equation.3">
                  <p:embed/>
                </p:oleObj>
              </mc:Choice>
              <mc:Fallback>
                <p:oleObj name="Equation" r:id="rId40" imgW="304920" imgH="63360" progId="Equation.3">
                  <p:embed/>
                  <p:pic>
                    <p:nvPicPr>
                      <p:cNvPr id="0" name="Object 59"/>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3071813" y="2087166"/>
                        <a:ext cx="344091" cy="1035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Rectangle 70">
            <a:extLst>
              <a:ext uri="{FF2B5EF4-FFF2-40B4-BE49-F238E27FC236}">
                <a16:creationId xmlns:a16="http://schemas.microsoft.com/office/drawing/2014/main" id="{1EAEF77E-CF86-47FF-9506-C2EE1E9FF80E}"/>
              </a:ext>
            </a:extLst>
          </p:cNvPr>
          <p:cNvSpPr>
            <a:spLocks noChangeArrowheads="1"/>
          </p:cNvSpPr>
          <p:nvPr/>
        </p:nvSpPr>
        <p:spPr bwMode="auto">
          <a:xfrm>
            <a:off x="1676400" y="666751"/>
            <a:ext cx="5429250" cy="4337447"/>
          </a:xfrm>
          <a:prstGeom prst="rect">
            <a:avLst/>
          </a:prstGeom>
          <a:noFill/>
          <a:ln w="38100" cmpd="dbl">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p>
        </p:txBody>
      </p:sp>
      <p:sp>
        <p:nvSpPr>
          <p:cNvPr id="42" name="Rectangle 12">
            <a:extLst>
              <a:ext uri="{FF2B5EF4-FFF2-40B4-BE49-F238E27FC236}">
                <a16:creationId xmlns:a16="http://schemas.microsoft.com/office/drawing/2014/main" id="{9B073BDD-5602-4606-8B8C-21B3E95853B1}"/>
              </a:ext>
            </a:extLst>
          </p:cNvPr>
          <p:cNvSpPr>
            <a:spLocks noChangeArrowheads="1"/>
          </p:cNvSpPr>
          <p:nvPr/>
        </p:nvSpPr>
        <p:spPr bwMode="auto">
          <a:xfrm>
            <a:off x="2068116" y="-11804"/>
            <a:ext cx="4800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auto">
              <a:spcBef>
                <a:spcPts val="0"/>
              </a:spcBef>
              <a:spcAft>
                <a:spcPts val="0"/>
              </a:spcAft>
              <a:defRPr/>
            </a:pPr>
            <a:r>
              <a:rPr lang="en-US" sz="2400" b="1" kern="10" dirty="0">
                <a:solidFill>
                  <a:srgbClr val="FF0000"/>
                </a:solidFill>
                <a:latin typeface="Times New Roman"/>
                <a:cs typeface="Times New Roman"/>
              </a:rPr>
              <a:t>NHẮC LẠI KIẾN THỨC CŨ</a:t>
            </a:r>
          </a:p>
        </p:txBody>
      </p:sp>
      <p:graphicFrame>
        <p:nvGraphicFramePr>
          <p:cNvPr id="44" name="Object 43">
            <a:extLst>
              <a:ext uri="{FF2B5EF4-FFF2-40B4-BE49-F238E27FC236}">
                <a16:creationId xmlns:a16="http://schemas.microsoft.com/office/drawing/2014/main" id="{7884B22B-D412-40F8-BF92-AA7F830C6193}"/>
              </a:ext>
            </a:extLst>
          </p:cNvPr>
          <p:cNvGraphicFramePr>
            <a:graphicFrameLocks noChangeAspect="1"/>
          </p:cNvGraphicFramePr>
          <p:nvPr>
            <p:extLst>
              <p:ext uri="{D42A27DB-BD31-4B8C-83A1-F6EECF244321}">
                <p14:modId xmlns:p14="http://schemas.microsoft.com/office/powerpoint/2010/main" val="1002446630"/>
              </p:ext>
            </p:extLst>
          </p:nvPr>
        </p:nvGraphicFramePr>
        <p:xfrm>
          <a:off x="1778794" y="3538538"/>
          <a:ext cx="1783556" cy="778669"/>
        </p:xfrm>
        <a:graphic>
          <a:graphicData uri="http://schemas.openxmlformats.org/presentationml/2006/ole">
            <mc:AlternateContent xmlns:mc="http://schemas.openxmlformats.org/markup-compatibility/2006">
              <mc:Choice xmlns:v="urn:schemas-microsoft-com:vml" Requires="v">
                <p:oleObj name="Equation" r:id="rId42" imgW="1511640" imgH="622440" progId="Equation.DSMT4">
                  <p:embed/>
                </p:oleObj>
              </mc:Choice>
              <mc:Fallback>
                <p:oleObj name="Equation" r:id="rId42" imgW="1511640" imgH="622440" progId="Equation.DSMT4">
                  <p:embed/>
                  <p:pic>
                    <p:nvPicPr>
                      <p:cNvPr id="0" name="Object 43"/>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1778794" y="3538538"/>
                        <a:ext cx="1783556" cy="778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6" name="Object 45">
            <a:extLst>
              <a:ext uri="{FF2B5EF4-FFF2-40B4-BE49-F238E27FC236}">
                <a16:creationId xmlns:a16="http://schemas.microsoft.com/office/drawing/2014/main" id="{CD4FB631-3BD4-45C9-B19E-423542D9E6CF}"/>
              </a:ext>
            </a:extLst>
          </p:cNvPr>
          <p:cNvGraphicFramePr>
            <a:graphicFrameLocks noChangeAspect="1"/>
          </p:cNvGraphicFramePr>
          <p:nvPr>
            <p:extLst>
              <p:ext uri="{D42A27DB-BD31-4B8C-83A1-F6EECF244321}">
                <p14:modId xmlns:p14="http://schemas.microsoft.com/office/powerpoint/2010/main" val="3674935004"/>
              </p:ext>
            </p:extLst>
          </p:nvPr>
        </p:nvGraphicFramePr>
        <p:xfrm>
          <a:off x="3243262" y="3467101"/>
          <a:ext cx="1233488" cy="783431"/>
        </p:xfrm>
        <a:graphic>
          <a:graphicData uri="http://schemas.openxmlformats.org/presentationml/2006/ole">
            <mc:AlternateContent xmlns:mc="http://schemas.openxmlformats.org/markup-compatibility/2006">
              <mc:Choice xmlns:v="urn:schemas-microsoft-com:vml" Requires="v">
                <p:oleObj name="Equation" r:id="rId44" imgW="1041480" imgH="622440" progId="Equation.DSMT4">
                  <p:embed/>
                </p:oleObj>
              </mc:Choice>
              <mc:Fallback>
                <p:oleObj name="Equation" r:id="rId44" imgW="1041480" imgH="622440" progId="Equation.DSMT4">
                  <p:embed/>
                  <p:pic>
                    <p:nvPicPr>
                      <p:cNvPr id="0" name="Object 45"/>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3243262" y="3467101"/>
                        <a:ext cx="1233488" cy="78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7" name="Text Box 54">
            <a:extLst>
              <a:ext uri="{FF2B5EF4-FFF2-40B4-BE49-F238E27FC236}">
                <a16:creationId xmlns:a16="http://schemas.microsoft.com/office/drawing/2014/main" id="{0601D1B5-56CC-445C-8156-5EC28E122AE8}"/>
              </a:ext>
            </a:extLst>
          </p:cNvPr>
          <p:cNvSpPr txBox="1">
            <a:spLocks noChangeArrowheads="1"/>
          </p:cNvSpPr>
          <p:nvPr/>
        </p:nvSpPr>
        <p:spPr bwMode="auto">
          <a:xfrm>
            <a:off x="4591299" y="3621343"/>
            <a:ext cx="28479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a:solidFill>
                  <a:srgbClr val="0469BC"/>
                </a:solidFill>
                <a:latin typeface="Times New Roman" panose="02020603050405020304" pitchFamily="18" charset="0"/>
                <a:cs typeface="Times New Roman" panose="02020603050405020304" pitchFamily="18" charset="0"/>
              </a:rPr>
              <a:t>(</a:t>
            </a:r>
            <a:r>
              <a:rPr lang="en-US" altLang="en-US" sz="2400" i="1">
                <a:solidFill>
                  <a:srgbClr val="0469BC"/>
                </a:solidFill>
                <a:latin typeface="Times New Roman" panose="02020603050405020304" pitchFamily="18" charset="0"/>
                <a:cs typeface="Times New Roman" panose="02020603050405020304" pitchFamily="18" charset="0"/>
              </a:rPr>
              <a:t>với</a:t>
            </a:r>
            <a:r>
              <a:rPr lang="en-US" altLang="en-US" sz="1950" i="1">
                <a:solidFill>
                  <a:srgbClr val="0000FF"/>
                </a:solidFill>
                <a:latin typeface=".VnTime" panose="020B7200000000000000" pitchFamily="34" charset="0"/>
              </a:rPr>
              <a:t> B  …   , B  …     </a:t>
            </a:r>
            <a:r>
              <a:rPr lang="en-US" altLang="en-US" sz="2100">
                <a:solidFill>
                  <a:srgbClr val="0000FF"/>
                </a:solidFill>
                <a:latin typeface=".VnTime" panose="020B7200000000000000" pitchFamily="34" charset="0"/>
              </a:rPr>
              <a:t>).</a:t>
            </a:r>
          </a:p>
        </p:txBody>
      </p:sp>
      <p:graphicFrame>
        <p:nvGraphicFramePr>
          <p:cNvPr id="48" name="Object 55">
            <a:extLst>
              <a:ext uri="{FF2B5EF4-FFF2-40B4-BE49-F238E27FC236}">
                <a16:creationId xmlns:a16="http://schemas.microsoft.com/office/drawing/2014/main" id="{E682BB89-3DD6-4811-851A-DF23AD720C24}"/>
              </a:ext>
            </a:extLst>
          </p:cNvPr>
          <p:cNvGraphicFramePr>
            <a:graphicFrameLocks noChangeAspect="1"/>
          </p:cNvGraphicFramePr>
          <p:nvPr>
            <p:extLst>
              <p:ext uri="{D42A27DB-BD31-4B8C-83A1-F6EECF244321}">
                <p14:modId xmlns:p14="http://schemas.microsoft.com/office/powerpoint/2010/main" val="3052509416"/>
              </p:ext>
            </p:extLst>
          </p:nvPr>
        </p:nvGraphicFramePr>
        <p:xfrm>
          <a:off x="5353050" y="3755231"/>
          <a:ext cx="389335" cy="280988"/>
        </p:xfrm>
        <a:graphic>
          <a:graphicData uri="http://schemas.openxmlformats.org/presentationml/2006/ole">
            <mc:AlternateContent xmlns:mc="http://schemas.openxmlformats.org/markup-compatibility/2006">
              <mc:Choice xmlns:v="urn:schemas-microsoft-com:vml" Requires="v">
                <p:oleObj name="Equation" r:id="rId46" imgW="317520" imgH="216000" progId="Equation.DSMT4">
                  <p:embed/>
                </p:oleObj>
              </mc:Choice>
              <mc:Fallback>
                <p:oleObj name="Equation" r:id="rId46" imgW="317520" imgH="216000" progId="Equation.DSMT4">
                  <p:embed/>
                  <p:pic>
                    <p:nvPicPr>
                      <p:cNvPr id="0" name="Object 55"/>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5353050" y="3755231"/>
                        <a:ext cx="38933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9" name="Object 48">
            <a:extLst>
              <a:ext uri="{FF2B5EF4-FFF2-40B4-BE49-F238E27FC236}">
                <a16:creationId xmlns:a16="http://schemas.microsoft.com/office/drawing/2014/main" id="{4DAEBF0B-8E2C-4434-B5DF-4472E784F6CC}"/>
              </a:ext>
            </a:extLst>
          </p:cNvPr>
          <p:cNvGraphicFramePr>
            <a:graphicFrameLocks noChangeAspect="1"/>
          </p:cNvGraphicFramePr>
          <p:nvPr>
            <p:extLst>
              <p:ext uri="{D42A27DB-BD31-4B8C-83A1-F6EECF244321}">
                <p14:modId xmlns:p14="http://schemas.microsoft.com/office/powerpoint/2010/main" val="2417713136"/>
              </p:ext>
            </p:extLst>
          </p:nvPr>
        </p:nvGraphicFramePr>
        <p:xfrm>
          <a:off x="6179847" y="3640806"/>
          <a:ext cx="534591" cy="384572"/>
        </p:xfrm>
        <a:graphic>
          <a:graphicData uri="http://schemas.openxmlformats.org/presentationml/2006/ole">
            <mc:AlternateContent xmlns:mc="http://schemas.openxmlformats.org/markup-compatibility/2006">
              <mc:Choice xmlns:v="urn:schemas-microsoft-com:vml" Requires="v">
                <p:oleObj name="Equation" r:id="rId48" imgW="432000" imgH="279360" progId="Equation.DSMT4">
                  <p:embed/>
                </p:oleObj>
              </mc:Choice>
              <mc:Fallback>
                <p:oleObj name="Equation" r:id="rId48" imgW="432000" imgH="279360" progId="Equation.DSMT4">
                  <p:embed/>
                  <p:pic>
                    <p:nvPicPr>
                      <p:cNvPr id="0" name="Object 48"/>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6179847" y="3640806"/>
                        <a:ext cx="534591" cy="384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6" name="Object 35">
            <a:extLst>
              <a:ext uri="{FF2B5EF4-FFF2-40B4-BE49-F238E27FC236}">
                <a16:creationId xmlns:a16="http://schemas.microsoft.com/office/drawing/2014/main" id="{DD07D94C-CF66-405D-8AD3-3DA5D470B44A}"/>
              </a:ext>
            </a:extLst>
          </p:cNvPr>
          <p:cNvGraphicFramePr>
            <a:graphicFrameLocks noChangeAspect="1"/>
          </p:cNvGraphicFramePr>
          <p:nvPr>
            <p:extLst>
              <p:ext uri="{D42A27DB-BD31-4B8C-83A1-F6EECF244321}">
                <p14:modId xmlns:p14="http://schemas.microsoft.com/office/powerpoint/2010/main" val="1306875177"/>
              </p:ext>
            </p:extLst>
          </p:nvPr>
        </p:nvGraphicFramePr>
        <p:xfrm>
          <a:off x="1790700" y="4323160"/>
          <a:ext cx="1513285" cy="603647"/>
        </p:xfrm>
        <a:graphic>
          <a:graphicData uri="http://schemas.openxmlformats.org/presentationml/2006/ole">
            <mc:AlternateContent xmlns:mc="http://schemas.openxmlformats.org/markup-compatibility/2006">
              <mc:Choice xmlns:v="urn:schemas-microsoft-com:vml" Requires="v">
                <p:oleObj name="Equation" r:id="rId50" imgW="1282700" imgH="482600" progId="Equation.DSMT4">
                  <p:embed/>
                </p:oleObj>
              </mc:Choice>
              <mc:Fallback>
                <p:oleObj name="Equation" r:id="rId50" imgW="1282700" imgH="482600" progId="Equation.DSMT4">
                  <p:embed/>
                  <p:pic>
                    <p:nvPicPr>
                      <p:cNvPr id="0" name="Object 35"/>
                      <p:cNvPicPr>
                        <a:picLocks noChangeAspect="1" noChangeArrowheads="1"/>
                      </p:cNvPicPr>
                      <p:nvPr/>
                    </p:nvPicPr>
                    <p:blipFill>
                      <a:blip r:embed="rId51">
                        <a:extLst>
                          <a:ext uri="{28A0092B-C50C-407E-A947-70E740481C1C}">
                            <a14:useLocalDpi xmlns:a14="http://schemas.microsoft.com/office/drawing/2010/main" val="0"/>
                          </a:ext>
                        </a:extLst>
                      </a:blip>
                      <a:srcRect/>
                      <a:stretch>
                        <a:fillRect/>
                      </a:stretch>
                    </p:blipFill>
                    <p:spPr bwMode="auto">
                      <a:xfrm>
                        <a:off x="1790700" y="4323160"/>
                        <a:ext cx="1513285" cy="60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8" name="Text Box 54">
            <a:extLst>
              <a:ext uri="{FF2B5EF4-FFF2-40B4-BE49-F238E27FC236}">
                <a16:creationId xmlns:a16="http://schemas.microsoft.com/office/drawing/2014/main" id="{0D4799C2-77E1-4074-A263-B7A6EDB92F62}"/>
              </a:ext>
            </a:extLst>
          </p:cNvPr>
          <p:cNvSpPr txBox="1">
            <a:spLocks noChangeArrowheads="1"/>
          </p:cNvSpPr>
          <p:nvPr/>
        </p:nvSpPr>
        <p:spPr bwMode="auto">
          <a:xfrm>
            <a:off x="4338386" y="4365645"/>
            <a:ext cx="3086100"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a:solidFill>
                  <a:srgbClr val="0469BC"/>
                </a:solidFill>
                <a:latin typeface="Times New Roman" panose="02020603050405020304" pitchFamily="18" charset="0"/>
                <a:cs typeface="Times New Roman" panose="02020603050405020304" pitchFamily="18" charset="0"/>
              </a:rPr>
              <a:t>(</a:t>
            </a:r>
            <a:r>
              <a:rPr lang="en-US" altLang="en-US" i="1">
                <a:solidFill>
                  <a:srgbClr val="0469BC"/>
                </a:solidFill>
                <a:latin typeface="Times New Roman" panose="02020603050405020304" pitchFamily="18" charset="0"/>
                <a:cs typeface="Times New Roman" panose="02020603050405020304" pitchFamily="18" charset="0"/>
              </a:rPr>
              <a:t>với</a:t>
            </a:r>
            <a:r>
              <a:rPr lang="en-US" altLang="en-US" sz="1950" i="1">
                <a:solidFill>
                  <a:srgbClr val="0000FF"/>
                </a:solidFill>
                <a:latin typeface=".VnTime" panose="020B7200000000000000" pitchFamily="34" charset="0"/>
              </a:rPr>
              <a:t> B…   , C  … , B  …  </a:t>
            </a:r>
            <a:r>
              <a:rPr lang="en-US" altLang="en-US" sz="2100">
                <a:solidFill>
                  <a:srgbClr val="0000FF"/>
                </a:solidFill>
                <a:latin typeface=".VnTime" panose="020B7200000000000000" pitchFamily="34" charset="0"/>
              </a:rPr>
              <a:t>).</a:t>
            </a:r>
          </a:p>
        </p:txBody>
      </p:sp>
      <p:graphicFrame>
        <p:nvGraphicFramePr>
          <p:cNvPr id="39" name="Object 55">
            <a:extLst>
              <a:ext uri="{FF2B5EF4-FFF2-40B4-BE49-F238E27FC236}">
                <a16:creationId xmlns:a16="http://schemas.microsoft.com/office/drawing/2014/main" id="{985F9058-BC16-4AFE-ABC4-830257F24056}"/>
              </a:ext>
            </a:extLst>
          </p:cNvPr>
          <p:cNvGraphicFramePr>
            <a:graphicFrameLocks noChangeAspect="1"/>
          </p:cNvGraphicFramePr>
          <p:nvPr>
            <p:extLst>
              <p:ext uri="{D42A27DB-BD31-4B8C-83A1-F6EECF244321}">
                <p14:modId xmlns:p14="http://schemas.microsoft.com/office/powerpoint/2010/main" val="2536255094"/>
              </p:ext>
            </p:extLst>
          </p:nvPr>
        </p:nvGraphicFramePr>
        <p:xfrm>
          <a:off x="5058966" y="4443412"/>
          <a:ext cx="389334" cy="280988"/>
        </p:xfrm>
        <a:graphic>
          <a:graphicData uri="http://schemas.openxmlformats.org/presentationml/2006/ole">
            <mc:AlternateContent xmlns:mc="http://schemas.openxmlformats.org/markup-compatibility/2006">
              <mc:Choice xmlns:v="urn:schemas-microsoft-com:vml" Requires="v">
                <p:oleObj name="Equation" r:id="rId52" imgW="317520" imgH="216000" progId="Equation.DSMT4">
                  <p:embed/>
                </p:oleObj>
              </mc:Choice>
              <mc:Fallback>
                <p:oleObj name="Equation" r:id="rId52" imgW="317520" imgH="216000" progId="Equation.DSMT4">
                  <p:embed/>
                  <p:pic>
                    <p:nvPicPr>
                      <p:cNvPr id="0" name="Object 55"/>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5058966" y="4443412"/>
                        <a:ext cx="389334"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1" name="Object 40">
            <a:extLst>
              <a:ext uri="{FF2B5EF4-FFF2-40B4-BE49-F238E27FC236}">
                <a16:creationId xmlns:a16="http://schemas.microsoft.com/office/drawing/2014/main" id="{06FD614C-D5C9-4B0E-8AE0-C8C068D0BF8A}"/>
              </a:ext>
            </a:extLst>
          </p:cNvPr>
          <p:cNvGraphicFramePr>
            <a:graphicFrameLocks noChangeAspect="1"/>
          </p:cNvGraphicFramePr>
          <p:nvPr>
            <p:extLst>
              <p:ext uri="{D42A27DB-BD31-4B8C-83A1-F6EECF244321}">
                <p14:modId xmlns:p14="http://schemas.microsoft.com/office/powerpoint/2010/main" val="4068972958"/>
              </p:ext>
            </p:extLst>
          </p:nvPr>
        </p:nvGraphicFramePr>
        <p:xfrm>
          <a:off x="6477000" y="4469607"/>
          <a:ext cx="391716" cy="265510"/>
        </p:xfrm>
        <a:graphic>
          <a:graphicData uri="http://schemas.openxmlformats.org/presentationml/2006/ole">
            <mc:AlternateContent xmlns:mc="http://schemas.openxmlformats.org/markup-compatibility/2006">
              <mc:Choice xmlns:v="urn:schemas-microsoft-com:vml" Requires="v">
                <p:oleObj name="Equation" r:id="rId53" imgW="291847" imgH="177646" progId="Equation.DSMT4">
                  <p:embed/>
                </p:oleObj>
              </mc:Choice>
              <mc:Fallback>
                <p:oleObj name="Equation" r:id="rId53" imgW="291847" imgH="177646" progId="Equation.DSMT4">
                  <p:embed/>
                  <p:pic>
                    <p:nvPicPr>
                      <p:cNvPr id="0" name="Object 40"/>
                      <p:cNvPicPr>
                        <a:picLocks noChangeAspect="1"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6477000" y="4469607"/>
                        <a:ext cx="391716" cy="265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a:extLst>
              <a:ext uri="{FF2B5EF4-FFF2-40B4-BE49-F238E27FC236}">
                <a16:creationId xmlns:a16="http://schemas.microsoft.com/office/drawing/2014/main" id="{90DB4148-28F5-4C09-8AB2-DDD86967A79E}"/>
              </a:ext>
            </a:extLst>
          </p:cNvPr>
          <p:cNvGraphicFramePr>
            <a:graphicFrameLocks noChangeAspect="1"/>
          </p:cNvGraphicFramePr>
          <p:nvPr>
            <p:extLst>
              <p:ext uri="{D42A27DB-BD31-4B8C-83A1-F6EECF244321}">
                <p14:modId xmlns:p14="http://schemas.microsoft.com/office/powerpoint/2010/main" val="760247565"/>
              </p:ext>
            </p:extLst>
          </p:nvPr>
        </p:nvGraphicFramePr>
        <p:xfrm>
          <a:off x="2990851" y="4202907"/>
          <a:ext cx="1337072" cy="711994"/>
        </p:xfrm>
        <a:graphic>
          <a:graphicData uri="http://schemas.openxmlformats.org/presentationml/2006/ole">
            <mc:AlternateContent xmlns:mc="http://schemas.openxmlformats.org/markup-compatibility/2006">
              <mc:Choice xmlns:v="urn:schemas-microsoft-com:vml" Requires="v">
                <p:oleObj name="Equation" r:id="rId55" imgW="965200" imgH="482600" progId="Equation.DSMT4">
                  <p:embed/>
                </p:oleObj>
              </mc:Choice>
              <mc:Fallback>
                <p:oleObj name="Equation" r:id="rId55" imgW="965200" imgH="482600" progId="Equation.DSMT4">
                  <p:embed/>
                  <p:pic>
                    <p:nvPicPr>
                      <p:cNvPr id="0" name="Object 2"/>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2990851" y="4202907"/>
                        <a:ext cx="1337072" cy="711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a:extLst>
              <a:ext uri="{FF2B5EF4-FFF2-40B4-BE49-F238E27FC236}">
                <a16:creationId xmlns:a16="http://schemas.microsoft.com/office/drawing/2014/main" id="{31907B8F-E781-45CC-B76B-CFACD1E9235B}"/>
              </a:ext>
            </a:extLst>
          </p:cNvPr>
          <p:cNvGraphicFramePr>
            <a:graphicFrameLocks noChangeAspect="1"/>
          </p:cNvGraphicFramePr>
          <p:nvPr>
            <p:extLst>
              <p:ext uri="{D42A27DB-BD31-4B8C-83A1-F6EECF244321}">
                <p14:modId xmlns:p14="http://schemas.microsoft.com/office/powerpoint/2010/main" val="1055165966"/>
              </p:ext>
            </p:extLst>
          </p:nvPr>
        </p:nvGraphicFramePr>
        <p:xfrm>
          <a:off x="5762625" y="4448175"/>
          <a:ext cx="389335" cy="280988"/>
        </p:xfrm>
        <a:graphic>
          <a:graphicData uri="http://schemas.openxmlformats.org/presentationml/2006/ole">
            <mc:AlternateContent xmlns:mc="http://schemas.openxmlformats.org/markup-compatibility/2006">
              <mc:Choice xmlns:v="urn:schemas-microsoft-com:vml" Requires="v">
                <p:oleObj name="Equation" r:id="rId57" imgW="317520" imgH="216000" progId="Equation.DSMT4">
                  <p:embed/>
                </p:oleObj>
              </mc:Choice>
              <mc:Fallback>
                <p:oleObj name="Equation" r:id="rId57" imgW="317520" imgH="216000" progId="Equation.DSMT4">
                  <p:embed/>
                  <p:pic>
                    <p:nvPicPr>
                      <p:cNvPr id="0" name="Object 3"/>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5762625" y="4448175"/>
                        <a:ext cx="38933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nodeType="afterGroup">
                            <p:stCondLst>
                              <p:cond delay="500"/>
                            </p:stCondLst>
                            <p:childTnLst>
                              <p:par>
                                <p:cTn id="9" presetID="31" presetClass="entr" presetSubtype="0" fill="hold" nodeType="afterEffect">
                                  <p:stCondLst>
                                    <p:cond delay="0"/>
                                  </p:stCondLst>
                                  <p:iterate type="lt">
                                    <p:tmPct val="5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style.rotation</p:attrName>
                                        </p:attrNameLst>
                                      </p:cBhvr>
                                      <p:tavLst>
                                        <p:tav tm="0">
                                          <p:val>
                                            <p:fltVal val="90"/>
                                          </p:val>
                                        </p:tav>
                                        <p:tav tm="100000">
                                          <p:val>
                                            <p:fltVal val="0"/>
                                          </p:val>
                                        </p:tav>
                                      </p:tavLst>
                                    </p:anim>
                                    <p:animEffect transition="in" filter="fade">
                                      <p:cBhvr>
                                        <p:cTn id="14" dur="1000"/>
                                        <p:tgtEl>
                                          <p:spTgt spid="6"/>
                                        </p:tgtEl>
                                      </p:cBhvr>
                                    </p:animEffect>
                                  </p:childTnLst>
                                </p:cTn>
                              </p:par>
                              <p:par>
                                <p:cTn id="15" presetID="31" presetClass="entr" presetSubtype="0" fill="hold" nodeType="withEffect">
                                  <p:stCondLst>
                                    <p:cond delay="0"/>
                                  </p:stCondLst>
                                  <p:iterate type="lt">
                                    <p:tmPct val="5000"/>
                                  </p:iterate>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fltVal val="0"/>
                                          </p:val>
                                        </p:tav>
                                        <p:tav tm="100000">
                                          <p:val>
                                            <p:strVal val="#ppt_w"/>
                                          </p:val>
                                        </p:tav>
                                      </p:tavLst>
                                    </p:anim>
                                    <p:anim calcmode="lin" valueType="num">
                                      <p:cBhvr>
                                        <p:cTn id="18" dur="1000" fill="hold"/>
                                        <p:tgtEl>
                                          <p:spTgt spid="8"/>
                                        </p:tgtEl>
                                        <p:attrNameLst>
                                          <p:attrName>ppt_h</p:attrName>
                                        </p:attrNameLst>
                                      </p:cBhvr>
                                      <p:tavLst>
                                        <p:tav tm="0">
                                          <p:val>
                                            <p:fltVal val="0"/>
                                          </p:val>
                                        </p:tav>
                                        <p:tav tm="100000">
                                          <p:val>
                                            <p:strVal val="#ppt_h"/>
                                          </p:val>
                                        </p:tav>
                                      </p:tavLst>
                                    </p:anim>
                                    <p:anim calcmode="lin" valueType="num">
                                      <p:cBhvr>
                                        <p:cTn id="19" dur="1000" fill="hold"/>
                                        <p:tgtEl>
                                          <p:spTgt spid="8"/>
                                        </p:tgtEl>
                                        <p:attrNameLst>
                                          <p:attrName>style.rotation</p:attrName>
                                        </p:attrNameLst>
                                      </p:cBhvr>
                                      <p:tavLst>
                                        <p:tav tm="0">
                                          <p:val>
                                            <p:fltVal val="90"/>
                                          </p:val>
                                        </p:tav>
                                        <p:tav tm="100000">
                                          <p:val>
                                            <p:fltVal val="0"/>
                                          </p:val>
                                        </p:tav>
                                      </p:tavLst>
                                    </p:anim>
                                    <p:animEffect transition="in" filter="fade">
                                      <p:cBhvr>
                                        <p:cTn id="20" dur="1000"/>
                                        <p:tgtEl>
                                          <p:spTgt spid="8"/>
                                        </p:tgtEl>
                                      </p:cBhvr>
                                    </p:animEffect>
                                  </p:childTnLst>
                                </p:cTn>
                              </p:par>
                              <p:par>
                                <p:cTn id="21" presetID="31" presetClass="entr" presetSubtype="0" fill="hold" nodeType="withEffect">
                                  <p:stCondLst>
                                    <p:cond delay="0"/>
                                  </p:stCondLst>
                                  <p:iterate type="lt">
                                    <p:tmPct val="5000"/>
                                  </p:iterate>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style.rotation</p:attrName>
                                        </p:attrNameLst>
                                      </p:cBhvr>
                                      <p:tavLst>
                                        <p:tav tm="0">
                                          <p:val>
                                            <p:fltVal val="90"/>
                                          </p:val>
                                        </p:tav>
                                        <p:tav tm="100000">
                                          <p:val>
                                            <p:fltVal val="0"/>
                                          </p:val>
                                        </p:tav>
                                      </p:tavLst>
                                    </p:anim>
                                    <p:animEffect transition="in" filter="fade">
                                      <p:cBhvr>
                                        <p:cTn id="26" dur="1000"/>
                                        <p:tgtEl>
                                          <p:spTgt spid="7"/>
                                        </p:tgtEl>
                                      </p:cBhvr>
                                    </p:animEffect>
                                  </p:childTnLst>
                                </p:cTn>
                              </p:par>
                              <p:par>
                                <p:cTn id="27" presetID="31" presetClass="entr" presetSubtype="0" fill="hold" nodeType="withEffect">
                                  <p:stCondLst>
                                    <p:cond delay="0"/>
                                  </p:stCondLst>
                                  <p:iterate type="lt">
                                    <p:tmPct val="5000"/>
                                  </p:iterate>
                                  <p:childTnLst>
                                    <p:set>
                                      <p:cBhvr>
                                        <p:cTn id="28" dur="1" fill="hold">
                                          <p:stCondLst>
                                            <p:cond delay="0"/>
                                          </p:stCondLst>
                                        </p:cTn>
                                        <p:tgtEl>
                                          <p:spTgt spid="10"/>
                                        </p:tgtEl>
                                        <p:attrNameLst>
                                          <p:attrName>style.visibility</p:attrName>
                                        </p:attrNameLst>
                                      </p:cBhvr>
                                      <p:to>
                                        <p:strVal val="visible"/>
                                      </p:to>
                                    </p:set>
                                    <p:anim calcmode="lin" valueType="num">
                                      <p:cBhvr>
                                        <p:cTn id="29" dur="1000" fill="hold"/>
                                        <p:tgtEl>
                                          <p:spTgt spid="10"/>
                                        </p:tgtEl>
                                        <p:attrNameLst>
                                          <p:attrName>ppt_w</p:attrName>
                                        </p:attrNameLst>
                                      </p:cBhvr>
                                      <p:tavLst>
                                        <p:tav tm="0">
                                          <p:val>
                                            <p:fltVal val="0"/>
                                          </p:val>
                                        </p:tav>
                                        <p:tav tm="100000">
                                          <p:val>
                                            <p:strVal val="#ppt_w"/>
                                          </p:val>
                                        </p:tav>
                                      </p:tavLst>
                                    </p:anim>
                                    <p:anim calcmode="lin" valueType="num">
                                      <p:cBhvr>
                                        <p:cTn id="30" dur="1000" fill="hold"/>
                                        <p:tgtEl>
                                          <p:spTgt spid="10"/>
                                        </p:tgtEl>
                                        <p:attrNameLst>
                                          <p:attrName>ppt_h</p:attrName>
                                        </p:attrNameLst>
                                      </p:cBhvr>
                                      <p:tavLst>
                                        <p:tav tm="0">
                                          <p:val>
                                            <p:fltVal val="0"/>
                                          </p:val>
                                        </p:tav>
                                        <p:tav tm="100000">
                                          <p:val>
                                            <p:strVal val="#ppt_h"/>
                                          </p:val>
                                        </p:tav>
                                      </p:tavLst>
                                    </p:anim>
                                    <p:anim calcmode="lin" valueType="num">
                                      <p:cBhvr>
                                        <p:cTn id="31" dur="1000" fill="hold"/>
                                        <p:tgtEl>
                                          <p:spTgt spid="10"/>
                                        </p:tgtEl>
                                        <p:attrNameLst>
                                          <p:attrName>style.rotation</p:attrName>
                                        </p:attrNameLst>
                                      </p:cBhvr>
                                      <p:tavLst>
                                        <p:tav tm="0">
                                          <p:val>
                                            <p:fltVal val="90"/>
                                          </p:val>
                                        </p:tav>
                                        <p:tav tm="100000">
                                          <p:val>
                                            <p:fltVal val="0"/>
                                          </p:val>
                                        </p:tav>
                                      </p:tavLst>
                                    </p:anim>
                                    <p:animEffect transition="in" filter="fade">
                                      <p:cBhvr>
                                        <p:cTn id="32" dur="1000"/>
                                        <p:tgtEl>
                                          <p:spTgt spid="10"/>
                                        </p:tgtEl>
                                      </p:cBhvr>
                                    </p:animEffect>
                                  </p:childTnLst>
                                </p:cTn>
                              </p:par>
                              <p:par>
                                <p:cTn id="33" presetID="31" presetClass="entr" presetSubtype="0" fill="hold" nodeType="withEffect">
                                  <p:stCondLst>
                                    <p:cond delay="0"/>
                                  </p:stCondLst>
                                  <p:iterate type="lt">
                                    <p:tmPct val="5000"/>
                                  </p:iterate>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 calcmode="lin" valueType="num">
                                      <p:cBhvr>
                                        <p:cTn id="37" dur="1000" fill="hold"/>
                                        <p:tgtEl>
                                          <p:spTgt spid="9"/>
                                        </p:tgtEl>
                                        <p:attrNameLst>
                                          <p:attrName>style.rotation</p:attrName>
                                        </p:attrNameLst>
                                      </p:cBhvr>
                                      <p:tavLst>
                                        <p:tav tm="0">
                                          <p:val>
                                            <p:fltVal val="90"/>
                                          </p:val>
                                        </p:tav>
                                        <p:tav tm="100000">
                                          <p:val>
                                            <p:fltVal val="0"/>
                                          </p:val>
                                        </p:tav>
                                      </p:tavLst>
                                    </p:anim>
                                    <p:animEffect transition="in" filter="fade">
                                      <p:cBhvr>
                                        <p:cTn id="38" dur="1000"/>
                                        <p:tgtEl>
                                          <p:spTgt spid="9"/>
                                        </p:tgtEl>
                                      </p:cBhvr>
                                    </p:animEffect>
                                  </p:childTnLst>
                                </p:cTn>
                              </p:par>
                              <p:par>
                                <p:cTn id="39" presetID="31" presetClass="entr" presetSubtype="0" fill="hold" grpId="0" nodeType="withEffect">
                                  <p:stCondLst>
                                    <p:cond delay="0"/>
                                  </p:stCondLst>
                                  <p:iterate type="lt">
                                    <p:tmPct val="5000"/>
                                  </p:iterate>
                                  <p:childTnLst>
                                    <p:set>
                                      <p:cBhvr>
                                        <p:cTn id="40" dur="1" fill="hold">
                                          <p:stCondLst>
                                            <p:cond delay="0"/>
                                          </p:stCondLst>
                                        </p:cTn>
                                        <p:tgtEl>
                                          <p:spTgt spid="11"/>
                                        </p:tgtEl>
                                        <p:attrNameLst>
                                          <p:attrName>style.visibility</p:attrName>
                                        </p:attrNameLst>
                                      </p:cBhvr>
                                      <p:to>
                                        <p:strVal val="visible"/>
                                      </p:to>
                                    </p:set>
                                    <p:anim calcmode="lin" valueType="num">
                                      <p:cBhvr>
                                        <p:cTn id="41" dur="1000" fill="hold"/>
                                        <p:tgtEl>
                                          <p:spTgt spid="11"/>
                                        </p:tgtEl>
                                        <p:attrNameLst>
                                          <p:attrName>ppt_w</p:attrName>
                                        </p:attrNameLst>
                                      </p:cBhvr>
                                      <p:tavLst>
                                        <p:tav tm="0">
                                          <p:val>
                                            <p:fltVal val="0"/>
                                          </p:val>
                                        </p:tav>
                                        <p:tav tm="100000">
                                          <p:val>
                                            <p:strVal val="#ppt_w"/>
                                          </p:val>
                                        </p:tav>
                                      </p:tavLst>
                                    </p:anim>
                                    <p:anim calcmode="lin" valueType="num">
                                      <p:cBhvr>
                                        <p:cTn id="42" dur="1000" fill="hold"/>
                                        <p:tgtEl>
                                          <p:spTgt spid="11"/>
                                        </p:tgtEl>
                                        <p:attrNameLst>
                                          <p:attrName>ppt_h</p:attrName>
                                        </p:attrNameLst>
                                      </p:cBhvr>
                                      <p:tavLst>
                                        <p:tav tm="0">
                                          <p:val>
                                            <p:fltVal val="0"/>
                                          </p:val>
                                        </p:tav>
                                        <p:tav tm="100000">
                                          <p:val>
                                            <p:strVal val="#ppt_h"/>
                                          </p:val>
                                        </p:tav>
                                      </p:tavLst>
                                    </p:anim>
                                    <p:anim calcmode="lin" valueType="num">
                                      <p:cBhvr>
                                        <p:cTn id="43" dur="1000" fill="hold"/>
                                        <p:tgtEl>
                                          <p:spTgt spid="11"/>
                                        </p:tgtEl>
                                        <p:attrNameLst>
                                          <p:attrName>style.rotation</p:attrName>
                                        </p:attrNameLst>
                                      </p:cBhvr>
                                      <p:tavLst>
                                        <p:tav tm="0">
                                          <p:val>
                                            <p:fltVal val="90"/>
                                          </p:val>
                                        </p:tav>
                                        <p:tav tm="100000">
                                          <p:val>
                                            <p:fltVal val="0"/>
                                          </p:val>
                                        </p:tav>
                                      </p:tavLst>
                                    </p:anim>
                                    <p:animEffect transition="in" filter="fade">
                                      <p:cBhvr>
                                        <p:cTn id="44" dur="1000"/>
                                        <p:tgtEl>
                                          <p:spTgt spid="11"/>
                                        </p:tgtEl>
                                      </p:cBhvr>
                                    </p:animEffect>
                                  </p:childTnLst>
                                </p:cTn>
                              </p:par>
                              <p:par>
                                <p:cTn id="45" presetID="31" presetClass="entr" presetSubtype="0" fill="hold" grpId="0" nodeType="withEffect">
                                  <p:stCondLst>
                                    <p:cond delay="0"/>
                                  </p:stCondLst>
                                  <p:iterate type="lt">
                                    <p:tmPct val="5000"/>
                                  </p:iterate>
                                  <p:childTnLst>
                                    <p:set>
                                      <p:cBhvr>
                                        <p:cTn id="46" dur="1" fill="hold">
                                          <p:stCondLst>
                                            <p:cond delay="0"/>
                                          </p:stCondLst>
                                        </p:cTn>
                                        <p:tgtEl>
                                          <p:spTgt spid="21"/>
                                        </p:tgtEl>
                                        <p:attrNameLst>
                                          <p:attrName>style.visibility</p:attrName>
                                        </p:attrNameLst>
                                      </p:cBhvr>
                                      <p:to>
                                        <p:strVal val="visible"/>
                                      </p:to>
                                    </p:set>
                                    <p:anim calcmode="lin" valueType="num">
                                      <p:cBhvr>
                                        <p:cTn id="47" dur="1000" fill="hold"/>
                                        <p:tgtEl>
                                          <p:spTgt spid="21"/>
                                        </p:tgtEl>
                                        <p:attrNameLst>
                                          <p:attrName>ppt_w</p:attrName>
                                        </p:attrNameLst>
                                      </p:cBhvr>
                                      <p:tavLst>
                                        <p:tav tm="0">
                                          <p:val>
                                            <p:fltVal val="0"/>
                                          </p:val>
                                        </p:tav>
                                        <p:tav tm="100000">
                                          <p:val>
                                            <p:strVal val="#ppt_w"/>
                                          </p:val>
                                        </p:tav>
                                      </p:tavLst>
                                    </p:anim>
                                    <p:anim calcmode="lin" valueType="num">
                                      <p:cBhvr>
                                        <p:cTn id="48" dur="1000" fill="hold"/>
                                        <p:tgtEl>
                                          <p:spTgt spid="21"/>
                                        </p:tgtEl>
                                        <p:attrNameLst>
                                          <p:attrName>ppt_h</p:attrName>
                                        </p:attrNameLst>
                                      </p:cBhvr>
                                      <p:tavLst>
                                        <p:tav tm="0">
                                          <p:val>
                                            <p:fltVal val="0"/>
                                          </p:val>
                                        </p:tav>
                                        <p:tav tm="100000">
                                          <p:val>
                                            <p:strVal val="#ppt_h"/>
                                          </p:val>
                                        </p:tav>
                                      </p:tavLst>
                                    </p:anim>
                                    <p:anim calcmode="lin" valueType="num">
                                      <p:cBhvr>
                                        <p:cTn id="49" dur="1000" fill="hold"/>
                                        <p:tgtEl>
                                          <p:spTgt spid="21"/>
                                        </p:tgtEl>
                                        <p:attrNameLst>
                                          <p:attrName>style.rotation</p:attrName>
                                        </p:attrNameLst>
                                      </p:cBhvr>
                                      <p:tavLst>
                                        <p:tav tm="0">
                                          <p:val>
                                            <p:fltVal val="90"/>
                                          </p:val>
                                        </p:tav>
                                        <p:tav tm="100000">
                                          <p:val>
                                            <p:fltVal val="0"/>
                                          </p:val>
                                        </p:tav>
                                      </p:tavLst>
                                    </p:anim>
                                    <p:animEffect transition="in" filter="fade">
                                      <p:cBhvr>
                                        <p:cTn id="50" dur="1000"/>
                                        <p:tgtEl>
                                          <p:spTgt spid="21"/>
                                        </p:tgtEl>
                                      </p:cBhvr>
                                    </p:animEffect>
                                  </p:childTnLst>
                                </p:cTn>
                              </p:par>
                              <p:par>
                                <p:cTn id="51" presetID="31" presetClass="entr" presetSubtype="0" fill="hold" grpId="0" nodeType="withEffect">
                                  <p:stCondLst>
                                    <p:cond delay="0"/>
                                  </p:stCondLst>
                                  <p:iterate type="lt">
                                    <p:tmPct val="5000"/>
                                  </p:iterate>
                                  <p:childTnLst>
                                    <p:set>
                                      <p:cBhvr>
                                        <p:cTn id="52" dur="1" fill="hold">
                                          <p:stCondLst>
                                            <p:cond delay="0"/>
                                          </p:stCondLst>
                                        </p:cTn>
                                        <p:tgtEl>
                                          <p:spTgt spid="25"/>
                                        </p:tgtEl>
                                        <p:attrNameLst>
                                          <p:attrName>style.visibility</p:attrName>
                                        </p:attrNameLst>
                                      </p:cBhvr>
                                      <p:to>
                                        <p:strVal val="visible"/>
                                      </p:to>
                                    </p:set>
                                    <p:anim calcmode="lin" valueType="num">
                                      <p:cBhvr>
                                        <p:cTn id="53" dur="1000" fill="hold"/>
                                        <p:tgtEl>
                                          <p:spTgt spid="25"/>
                                        </p:tgtEl>
                                        <p:attrNameLst>
                                          <p:attrName>ppt_w</p:attrName>
                                        </p:attrNameLst>
                                      </p:cBhvr>
                                      <p:tavLst>
                                        <p:tav tm="0">
                                          <p:val>
                                            <p:fltVal val="0"/>
                                          </p:val>
                                        </p:tav>
                                        <p:tav tm="100000">
                                          <p:val>
                                            <p:strVal val="#ppt_w"/>
                                          </p:val>
                                        </p:tav>
                                      </p:tavLst>
                                    </p:anim>
                                    <p:anim calcmode="lin" valueType="num">
                                      <p:cBhvr>
                                        <p:cTn id="54" dur="1000" fill="hold"/>
                                        <p:tgtEl>
                                          <p:spTgt spid="25"/>
                                        </p:tgtEl>
                                        <p:attrNameLst>
                                          <p:attrName>ppt_h</p:attrName>
                                        </p:attrNameLst>
                                      </p:cBhvr>
                                      <p:tavLst>
                                        <p:tav tm="0">
                                          <p:val>
                                            <p:fltVal val="0"/>
                                          </p:val>
                                        </p:tav>
                                        <p:tav tm="100000">
                                          <p:val>
                                            <p:strVal val="#ppt_h"/>
                                          </p:val>
                                        </p:tav>
                                      </p:tavLst>
                                    </p:anim>
                                    <p:anim calcmode="lin" valueType="num">
                                      <p:cBhvr>
                                        <p:cTn id="55" dur="1000" fill="hold"/>
                                        <p:tgtEl>
                                          <p:spTgt spid="25"/>
                                        </p:tgtEl>
                                        <p:attrNameLst>
                                          <p:attrName>style.rotation</p:attrName>
                                        </p:attrNameLst>
                                      </p:cBhvr>
                                      <p:tavLst>
                                        <p:tav tm="0">
                                          <p:val>
                                            <p:fltVal val="90"/>
                                          </p:val>
                                        </p:tav>
                                        <p:tav tm="100000">
                                          <p:val>
                                            <p:fltVal val="0"/>
                                          </p:val>
                                        </p:tav>
                                      </p:tavLst>
                                    </p:anim>
                                    <p:animEffect transition="in" filter="fade">
                                      <p:cBhvr>
                                        <p:cTn id="56" dur="1000"/>
                                        <p:tgtEl>
                                          <p:spTgt spid="25"/>
                                        </p:tgtEl>
                                      </p:cBhvr>
                                    </p:animEffect>
                                  </p:childTnLst>
                                </p:cTn>
                              </p:par>
                              <p:par>
                                <p:cTn id="57" presetID="31" presetClass="entr" presetSubtype="0" fill="hold" grpId="0" nodeType="withEffect">
                                  <p:stCondLst>
                                    <p:cond delay="0"/>
                                  </p:stCondLst>
                                  <p:iterate type="lt">
                                    <p:tmPct val="5000"/>
                                  </p:iterate>
                                  <p:childTnLst>
                                    <p:set>
                                      <p:cBhvr>
                                        <p:cTn id="58" dur="1" fill="hold">
                                          <p:stCondLst>
                                            <p:cond delay="0"/>
                                          </p:stCondLst>
                                        </p:cTn>
                                        <p:tgtEl>
                                          <p:spTgt spid="30"/>
                                        </p:tgtEl>
                                        <p:attrNameLst>
                                          <p:attrName>style.visibility</p:attrName>
                                        </p:attrNameLst>
                                      </p:cBhvr>
                                      <p:to>
                                        <p:strVal val="visible"/>
                                      </p:to>
                                    </p:set>
                                    <p:anim calcmode="lin" valueType="num">
                                      <p:cBhvr>
                                        <p:cTn id="59" dur="1000" fill="hold"/>
                                        <p:tgtEl>
                                          <p:spTgt spid="30"/>
                                        </p:tgtEl>
                                        <p:attrNameLst>
                                          <p:attrName>ppt_w</p:attrName>
                                        </p:attrNameLst>
                                      </p:cBhvr>
                                      <p:tavLst>
                                        <p:tav tm="0">
                                          <p:val>
                                            <p:fltVal val="0"/>
                                          </p:val>
                                        </p:tav>
                                        <p:tav tm="100000">
                                          <p:val>
                                            <p:strVal val="#ppt_w"/>
                                          </p:val>
                                        </p:tav>
                                      </p:tavLst>
                                    </p:anim>
                                    <p:anim calcmode="lin" valueType="num">
                                      <p:cBhvr>
                                        <p:cTn id="60" dur="1000" fill="hold"/>
                                        <p:tgtEl>
                                          <p:spTgt spid="30"/>
                                        </p:tgtEl>
                                        <p:attrNameLst>
                                          <p:attrName>ppt_h</p:attrName>
                                        </p:attrNameLst>
                                      </p:cBhvr>
                                      <p:tavLst>
                                        <p:tav tm="0">
                                          <p:val>
                                            <p:fltVal val="0"/>
                                          </p:val>
                                        </p:tav>
                                        <p:tav tm="100000">
                                          <p:val>
                                            <p:strVal val="#ppt_h"/>
                                          </p:val>
                                        </p:tav>
                                      </p:tavLst>
                                    </p:anim>
                                    <p:anim calcmode="lin" valueType="num">
                                      <p:cBhvr>
                                        <p:cTn id="61" dur="1000" fill="hold"/>
                                        <p:tgtEl>
                                          <p:spTgt spid="30"/>
                                        </p:tgtEl>
                                        <p:attrNameLst>
                                          <p:attrName>style.rotation</p:attrName>
                                        </p:attrNameLst>
                                      </p:cBhvr>
                                      <p:tavLst>
                                        <p:tav tm="0">
                                          <p:val>
                                            <p:fltVal val="90"/>
                                          </p:val>
                                        </p:tav>
                                        <p:tav tm="100000">
                                          <p:val>
                                            <p:fltVal val="0"/>
                                          </p:val>
                                        </p:tav>
                                      </p:tavLst>
                                    </p:anim>
                                    <p:animEffect transition="in" filter="fade">
                                      <p:cBhvr>
                                        <p:cTn id="62" dur="1000"/>
                                        <p:tgtEl>
                                          <p:spTgt spid="30"/>
                                        </p:tgtEl>
                                      </p:cBhvr>
                                    </p:animEffect>
                                  </p:childTnLst>
                                </p:cTn>
                              </p:par>
                              <p:par>
                                <p:cTn id="63" presetID="31" presetClass="entr" presetSubtype="0" fill="hold" grpId="0" nodeType="withEffect">
                                  <p:stCondLst>
                                    <p:cond delay="0"/>
                                  </p:stCondLst>
                                  <p:iterate type="lt">
                                    <p:tmPct val="5000"/>
                                  </p:iterate>
                                  <p:childTnLst>
                                    <p:set>
                                      <p:cBhvr>
                                        <p:cTn id="64" dur="1" fill="hold">
                                          <p:stCondLst>
                                            <p:cond delay="0"/>
                                          </p:stCondLst>
                                        </p:cTn>
                                        <p:tgtEl>
                                          <p:spTgt spid="40"/>
                                        </p:tgtEl>
                                        <p:attrNameLst>
                                          <p:attrName>style.visibility</p:attrName>
                                        </p:attrNameLst>
                                      </p:cBhvr>
                                      <p:to>
                                        <p:strVal val="visible"/>
                                      </p:to>
                                    </p:set>
                                    <p:anim calcmode="lin" valueType="num">
                                      <p:cBhvr>
                                        <p:cTn id="65" dur="1000" fill="hold"/>
                                        <p:tgtEl>
                                          <p:spTgt spid="40"/>
                                        </p:tgtEl>
                                        <p:attrNameLst>
                                          <p:attrName>ppt_w</p:attrName>
                                        </p:attrNameLst>
                                      </p:cBhvr>
                                      <p:tavLst>
                                        <p:tav tm="0">
                                          <p:val>
                                            <p:fltVal val="0"/>
                                          </p:val>
                                        </p:tav>
                                        <p:tav tm="100000">
                                          <p:val>
                                            <p:strVal val="#ppt_w"/>
                                          </p:val>
                                        </p:tav>
                                      </p:tavLst>
                                    </p:anim>
                                    <p:anim calcmode="lin" valueType="num">
                                      <p:cBhvr>
                                        <p:cTn id="66" dur="1000" fill="hold"/>
                                        <p:tgtEl>
                                          <p:spTgt spid="40"/>
                                        </p:tgtEl>
                                        <p:attrNameLst>
                                          <p:attrName>ppt_h</p:attrName>
                                        </p:attrNameLst>
                                      </p:cBhvr>
                                      <p:tavLst>
                                        <p:tav tm="0">
                                          <p:val>
                                            <p:fltVal val="0"/>
                                          </p:val>
                                        </p:tav>
                                        <p:tav tm="100000">
                                          <p:val>
                                            <p:strVal val="#ppt_h"/>
                                          </p:val>
                                        </p:tav>
                                      </p:tavLst>
                                    </p:anim>
                                    <p:anim calcmode="lin" valueType="num">
                                      <p:cBhvr>
                                        <p:cTn id="67" dur="1000" fill="hold"/>
                                        <p:tgtEl>
                                          <p:spTgt spid="40"/>
                                        </p:tgtEl>
                                        <p:attrNameLst>
                                          <p:attrName>style.rotation</p:attrName>
                                        </p:attrNameLst>
                                      </p:cBhvr>
                                      <p:tavLst>
                                        <p:tav tm="0">
                                          <p:val>
                                            <p:fltVal val="90"/>
                                          </p:val>
                                        </p:tav>
                                        <p:tav tm="100000">
                                          <p:val>
                                            <p:fltVal val="0"/>
                                          </p:val>
                                        </p:tav>
                                      </p:tavLst>
                                    </p:anim>
                                    <p:animEffect transition="in" filter="fade">
                                      <p:cBhvr>
                                        <p:cTn id="68" dur="1000"/>
                                        <p:tgtEl>
                                          <p:spTgt spid="40"/>
                                        </p:tgtEl>
                                      </p:cBhvr>
                                    </p:animEffect>
                                  </p:childTnLst>
                                </p:cTn>
                              </p:par>
                              <p:par>
                                <p:cTn id="69" presetID="31" presetClass="entr" presetSubtype="0" fill="hold" nodeType="withEffect">
                                  <p:stCondLst>
                                    <p:cond delay="0"/>
                                  </p:stCondLst>
                                  <p:iterate type="lt">
                                    <p:tmPct val="5000"/>
                                  </p:iterate>
                                  <p:childTnLst>
                                    <p:set>
                                      <p:cBhvr>
                                        <p:cTn id="70" dur="1" fill="hold">
                                          <p:stCondLst>
                                            <p:cond delay="0"/>
                                          </p:stCondLst>
                                        </p:cTn>
                                        <p:tgtEl>
                                          <p:spTgt spid="34"/>
                                        </p:tgtEl>
                                        <p:attrNameLst>
                                          <p:attrName>style.visibility</p:attrName>
                                        </p:attrNameLst>
                                      </p:cBhvr>
                                      <p:to>
                                        <p:strVal val="visible"/>
                                      </p:to>
                                    </p:set>
                                    <p:anim calcmode="lin" valueType="num">
                                      <p:cBhvr>
                                        <p:cTn id="71" dur="1000" fill="hold"/>
                                        <p:tgtEl>
                                          <p:spTgt spid="34"/>
                                        </p:tgtEl>
                                        <p:attrNameLst>
                                          <p:attrName>ppt_w</p:attrName>
                                        </p:attrNameLst>
                                      </p:cBhvr>
                                      <p:tavLst>
                                        <p:tav tm="0">
                                          <p:val>
                                            <p:fltVal val="0"/>
                                          </p:val>
                                        </p:tav>
                                        <p:tav tm="100000">
                                          <p:val>
                                            <p:strVal val="#ppt_w"/>
                                          </p:val>
                                        </p:tav>
                                      </p:tavLst>
                                    </p:anim>
                                    <p:anim calcmode="lin" valueType="num">
                                      <p:cBhvr>
                                        <p:cTn id="72" dur="1000" fill="hold"/>
                                        <p:tgtEl>
                                          <p:spTgt spid="34"/>
                                        </p:tgtEl>
                                        <p:attrNameLst>
                                          <p:attrName>ppt_h</p:attrName>
                                        </p:attrNameLst>
                                      </p:cBhvr>
                                      <p:tavLst>
                                        <p:tav tm="0">
                                          <p:val>
                                            <p:fltVal val="0"/>
                                          </p:val>
                                        </p:tav>
                                        <p:tav tm="100000">
                                          <p:val>
                                            <p:strVal val="#ppt_h"/>
                                          </p:val>
                                        </p:tav>
                                      </p:tavLst>
                                    </p:anim>
                                    <p:anim calcmode="lin" valueType="num">
                                      <p:cBhvr>
                                        <p:cTn id="73" dur="1000" fill="hold"/>
                                        <p:tgtEl>
                                          <p:spTgt spid="34"/>
                                        </p:tgtEl>
                                        <p:attrNameLst>
                                          <p:attrName>style.rotation</p:attrName>
                                        </p:attrNameLst>
                                      </p:cBhvr>
                                      <p:tavLst>
                                        <p:tav tm="0">
                                          <p:val>
                                            <p:fltVal val="90"/>
                                          </p:val>
                                        </p:tav>
                                        <p:tav tm="100000">
                                          <p:val>
                                            <p:fltVal val="0"/>
                                          </p:val>
                                        </p:tav>
                                      </p:tavLst>
                                    </p:anim>
                                    <p:animEffect transition="in" filter="fade">
                                      <p:cBhvr>
                                        <p:cTn id="74" dur="1000"/>
                                        <p:tgtEl>
                                          <p:spTgt spid="34"/>
                                        </p:tgtEl>
                                      </p:cBhvr>
                                    </p:animEffect>
                                  </p:childTnLst>
                                </p:cTn>
                              </p:par>
                              <p:par>
                                <p:cTn id="75" presetID="31" presetClass="entr" presetSubtype="0" fill="hold" nodeType="withEffect">
                                  <p:stCondLst>
                                    <p:cond delay="0"/>
                                  </p:stCondLst>
                                  <p:iterate type="lt">
                                    <p:tmPct val="5000"/>
                                  </p:iterate>
                                  <p:childTnLst>
                                    <p:set>
                                      <p:cBhvr>
                                        <p:cTn id="76" dur="1" fill="hold">
                                          <p:stCondLst>
                                            <p:cond delay="0"/>
                                          </p:stCondLst>
                                        </p:cTn>
                                        <p:tgtEl>
                                          <p:spTgt spid="35"/>
                                        </p:tgtEl>
                                        <p:attrNameLst>
                                          <p:attrName>style.visibility</p:attrName>
                                        </p:attrNameLst>
                                      </p:cBhvr>
                                      <p:to>
                                        <p:strVal val="visible"/>
                                      </p:to>
                                    </p:set>
                                    <p:anim calcmode="lin" valueType="num">
                                      <p:cBhvr>
                                        <p:cTn id="77" dur="1000" fill="hold"/>
                                        <p:tgtEl>
                                          <p:spTgt spid="35"/>
                                        </p:tgtEl>
                                        <p:attrNameLst>
                                          <p:attrName>ppt_w</p:attrName>
                                        </p:attrNameLst>
                                      </p:cBhvr>
                                      <p:tavLst>
                                        <p:tav tm="0">
                                          <p:val>
                                            <p:fltVal val="0"/>
                                          </p:val>
                                        </p:tav>
                                        <p:tav tm="100000">
                                          <p:val>
                                            <p:strVal val="#ppt_w"/>
                                          </p:val>
                                        </p:tav>
                                      </p:tavLst>
                                    </p:anim>
                                    <p:anim calcmode="lin" valueType="num">
                                      <p:cBhvr>
                                        <p:cTn id="78" dur="1000" fill="hold"/>
                                        <p:tgtEl>
                                          <p:spTgt spid="35"/>
                                        </p:tgtEl>
                                        <p:attrNameLst>
                                          <p:attrName>ppt_h</p:attrName>
                                        </p:attrNameLst>
                                      </p:cBhvr>
                                      <p:tavLst>
                                        <p:tav tm="0">
                                          <p:val>
                                            <p:fltVal val="0"/>
                                          </p:val>
                                        </p:tav>
                                        <p:tav tm="100000">
                                          <p:val>
                                            <p:strVal val="#ppt_h"/>
                                          </p:val>
                                        </p:tav>
                                      </p:tavLst>
                                    </p:anim>
                                    <p:anim calcmode="lin" valueType="num">
                                      <p:cBhvr>
                                        <p:cTn id="79" dur="1000" fill="hold"/>
                                        <p:tgtEl>
                                          <p:spTgt spid="35"/>
                                        </p:tgtEl>
                                        <p:attrNameLst>
                                          <p:attrName>style.rotation</p:attrName>
                                        </p:attrNameLst>
                                      </p:cBhvr>
                                      <p:tavLst>
                                        <p:tav tm="0">
                                          <p:val>
                                            <p:fltVal val="90"/>
                                          </p:val>
                                        </p:tav>
                                        <p:tav tm="100000">
                                          <p:val>
                                            <p:fltVal val="0"/>
                                          </p:val>
                                        </p:tav>
                                      </p:tavLst>
                                    </p:anim>
                                    <p:animEffect transition="in" filter="fade">
                                      <p:cBhvr>
                                        <p:cTn id="80" dur="1000"/>
                                        <p:tgtEl>
                                          <p:spTgt spid="35"/>
                                        </p:tgtEl>
                                      </p:cBhvr>
                                    </p:animEffect>
                                  </p:childTnLst>
                                </p:cTn>
                              </p:par>
                              <p:par>
                                <p:cTn id="81" presetID="31" presetClass="entr" presetSubtype="0" fill="hold" nodeType="withEffect">
                                  <p:stCondLst>
                                    <p:cond delay="0"/>
                                  </p:stCondLst>
                                  <p:iterate type="lt">
                                    <p:tmPct val="5000"/>
                                  </p:iterate>
                                  <p:childTnLst>
                                    <p:set>
                                      <p:cBhvr>
                                        <p:cTn id="82" dur="1" fill="hold">
                                          <p:stCondLst>
                                            <p:cond delay="0"/>
                                          </p:stCondLst>
                                        </p:cTn>
                                        <p:tgtEl>
                                          <p:spTgt spid="20"/>
                                        </p:tgtEl>
                                        <p:attrNameLst>
                                          <p:attrName>style.visibility</p:attrName>
                                        </p:attrNameLst>
                                      </p:cBhvr>
                                      <p:to>
                                        <p:strVal val="visible"/>
                                      </p:to>
                                    </p:set>
                                    <p:anim calcmode="lin" valueType="num">
                                      <p:cBhvr>
                                        <p:cTn id="83" dur="1000" fill="hold"/>
                                        <p:tgtEl>
                                          <p:spTgt spid="20"/>
                                        </p:tgtEl>
                                        <p:attrNameLst>
                                          <p:attrName>ppt_w</p:attrName>
                                        </p:attrNameLst>
                                      </p:cBhvr>
                                      <p:tavLst>
                                        <p:tav tm="0">
                                          <p:val>
                                            <p:fltVal val="0"/>
                                          </p:val>
                                        </p:tav>
                                        <p:tav tm="100000">
                                          <p:val>
                                            <p:strVal val="#ppt_w"/>
                                          </p:val>
                                        </p:tav>
                                      </p:tavLst>
                                    </p:anim>
                                    <p:anim calcmode="lin" valueType="num">
                                      <p:cBhvr>
                                        <p:cTn id="84" dur="1000" fill="hold"/>
                                        <p:tgtEl>
                                          <p:spTgt spid="20"/>
                                        </p:tgtEl>
                                        <p:attrNameLst>
                                          <p:attrName>ppt_h</p:attrName>
                                        </p:attrNameLst>
                                      </p:cBhvr>
                                      <p:tavLst>
                                        <p:tav tm="0">
                                          <p:val>
                                            <p:fltVal val="0"/>
                                          </p:val>
                                        </p:tav>
                                        <p:tav tm="100000">
                                          <p:val>
                                            <p:strVal val="#ppt_h"/>
                                          </p:val>
                                        </p:tav>
                                      </p:tavLst>
                                    </p:anim>
                                    <p:anim calcmode="lin" valueType="num">
                                      <p:cBhvr>
                                        <p:cTn id="85" dur="1000" fill="hold"/>
                                        <p:tgtEl>
                                          <p:spTgt spid="20"/>
                                        </p:tgtEl>
                                        <p:attrNameLst>
                                          <p:attrName>style.rotation</p:attrName>
                                        </p:attrNameLst>
                                      </p:cBhvr>
                                      <p:tavLst>
                                        <p:tav tm="0">
                                          <p:val>
                                            <p:fltVal val="90"/>
                                          </p:val>
                                        </p:tav>
                                        <p:tav tm="100000">
                                          <p:val>
                                            <p:fltVal val="0"/>
                                          </p:val>
                                        </p:tav>
                                      </p:tavLst>
                                    </p:anim>
                                    <p:animEffect transition="in" filter="fade">
                                      <p:cBhvr>
                                        <p:cTn id="86" dur="1000"/>
                                        <p:tgtEl>
                                          <p:spTgt spid="20"/>
                                        </p:tgtEl>
                                      </p:cBhvr>
                                    </p:animEffect>
                                  </p:childTnLst>
                                </p:cTn>
                              </p:par>
                              <p:par>
                                <p:cTn id="87" presetID="31" presetClass="entr" presetSubtype="0" fill="hold" nodeType="withEffect">
                                  <p:stCondLst>
                                    <p:cond delay="0"/>
                                  </p:stCondLst>
                                  <p:iterate type="lt">
                                    <p:tmPct val="5000"/>
                                  </p:iterate>
                                  <p:childTnLst>
                                    <p:set>
                                      <p:cBhvr>
                                        <p:cTn id="88" dur="1" fill="hold">
                                          <p:stCondLst>
                                            <p:cond delay="0"/>
                                          </p:stCondLst>
                                        </p:cTn>
                                        <p:tgtEl>
                                          <p:spTgt spid="44"/>
                                        </p:tgtEl>
                                        <p:attrNameLst>
                                          <p:attrName>style.visibility</p:attrName>
                                        </p:attrNameLst>
                                      </p:cBhvr>
                                      <p:to>
                                        <p:strVal val="visible"/>
                                      </p:to>
                                    </p:set>
                                    <p:anim calcmode="lin" valueType="num">
                                      <p:cBhvr>
                                        <p:cTn id="89" dur="1000" fill="hold"/>
                                        <p:tgtEl>
                                          <p:spTgt spid="44"/>
                                        </p:tgtEl>
                                        <p:attrNameLst>
                                          <p:attrName>ppt_w</p:attrName>
                                        </p:attrNameLst>
                                      </p:cBhvr>
                                      <p:tavLst>
                                        <p:tav tm="0">
                                          <p:val>
                                            <p:fltVal val="0"/>
                                          </p:val>
                                        </p:tav>
                                        <p:tav tm="100000">
                                          <p:val>
                                            <p:strVal val="#ppt_w"/>
                                          </p:val>
                                        </p:tav>
                                      </p:tavLst>
                                    </p:anim>
                                    <p:anim calcmode="lin" valueType="num">
                                      <p:cBhvr>
                                        <p:cTn id="90" dur="1000" fill="hold"/>
                                        <p:tgtEl>
                                          <p:spTgt spid="44"/>
                                        </p:tgtEl>
                                        <p:attrNameLst>
                                          <p:attrName>ppt_h</p:attrName>
                                        </p:attrNameLst>
                                      </p:cBhvr>
                                      <p:tavLst>
                                        <p:tav tm="0">
                                          <p:val>
                                            <p:fltVal val="0"/>
                                          </p:val>
                                        </p:tav>
                                        <p:tav tm="100000">
                                          <p:val>
                                            <p:strVal val="#ppt_h"/>
                                          </p:val>
                                        </p:tav>
                                      </p:tavLst>
                                    </p:anim>
                                    <p:anim calcmode="lin" valueType="num">
                                      <p:cBhvr>
                                        <p:cTn id="91" dur="1000" fill="hold"/>
                                        <p:tgtEl>
                                          <p:spTgt spid="44"/>
                                        </p:tgtEl>
                                        <p:attrNameLst>
                                          <p:attrName>style.rotation</p:attrName>
                                        </p:attrNameLst>
                                      </p:cBhvr>
                                      <p:tavLst>
                                        <p:tav tm="0">
                                          <p:val>
                                            <p:fltVal val="90"/>
                                          </p:val>
                                        </p:tav>
                                        <p:tav tm="100000">
                                          <p:val>
                                            <p:fltVal val="0"/>
                                          </p:val>
                                        </p:tav>
                                      </p:tavLst>
                                    </p:anim>
                                    <p:animEffect transition="in" filter="fade">
                                      <p:cBhvr>
                                        <p:cTn id="92" dur="1000"/>
                                        <p:tgtEl>
                                          <p:spTgt spid="44"/>
                                        </p:tgtEl>
                                      </p:cBhvr>
                                    </p:animEffect>
                                  </p:childTnLst>
                                </p:cTn>
                              </p:par>
                              <p:par>
                                <p:cTn id="93" presetID="31" presetClass="entr" presetSubtype="0" fill="hold" grpId="0" nodeType="withEffect">
                                  <p:stCondLst>
                                    <p:cond delay="0"/>
                                  </p:stCondLst>
                                  <p:iterate type="lt">
                                    <p:tmPct val="5000"/>
                                  </p:iterate>
                                  <p:childTnLst>
                                    <p:set>
                                      <p:cBhvr>
                                        <p:cTn id="94" dur="1" fill="hold">
                                          <p:stCondLst>
                                            <p:cond delay="0"/>
                                          </p:stCondLst>
                                        </p:cTn>
                                        <p:tgtEl>
                                          <p:spTgt spid="47"/>
                                        </p:tgtEl>
                                        <p:attrNameLst>
                                          <p:attrName>style.visibility</p:attrName>
                                        </p:attrNameLst>
                                      </p:cBhvr>
                                      <p:to>
                                        <p:strVal val="visible"/>
                                      </p:to>
                                    </p:set>
                                    <p:anim calcmode="lin" valueType="num">
                                      <p:cBhvr>
                                        <p:cTn id="95" dur="1000" fill="hold"/>
                                        <p:tgtEl>
                                          <p:spTgt spid="47"/>
                                        </p:tgtEl>
                                        <p:attrNameLst>
                                          <p:attrName>ppt_w</p:attrName>
                                        </p:attrNameLst>
                                      </p:cBhvr>
                                      <p:tavLst>
                                        <p:tav tm="0">
                                          <p:val>
                                            <p:fltVal val="0"/>
                                          </p:val>
                                        </p:tav>
                                        <p:tav tm="100000">
                                          <p:val>
                                            <p:strVal val="#ppt_w"/>
                                          </p:val>
                                        </p:tav>
                                      </p:tavLst>
                                    </p:anim>
                                    <p:anim calcmode="lin" valueType="num">
                                      <p:cBhvr>
                                        <p:cTn id="96" dur="1000" fill="hold"/>
                                        <p:tgtEl>
                                          <p:spTgt spid="47"/>
                                        </p:tgtEl>
                                        <p:attrNameLst>
                                          <p:attrName>ppt_h</p:attrName>
                                        </p:attrNameLst>
                                      </p:cBhvr>
                                      <p:tavLst>
                                        <p:tav tm="0">
                                          <p:val>
                                            <p:fltVal val="0"/>
                                          </p:val>
                                        </p:tav>
                                        <p:tav tm="100000">
                                          <p:val>
                                            <p:strVal val="#ppt_h"/>
                                          </p:val>
                                        </p:tav>
                                      </p:tavLst>
                                    </p:anim>
                                    <p:anim calcmode="lin" valueType="num">
                                      <p:cBhvr>
                                        <p:cTn id="97" dur="1000" fill="hold"/>
                                        <p:tgtEl>
                                          <p:spTgt spid="47"/>
                                        </p:tgtEl>
                                        <p:attrNameLst>
                                          <p:attrName>style.rotation</p:attrName>
                                        </p:attrNameLst>
                                      </p:cBhvr>
                                      <p:tavLst>
                                        <p:tav tm="0">
                                          <p:val>
                                            <p:fltVal val="90"/>
                                          </p:val>
                                        </p:tav>
                                        <p:tav tm="100000">
                                          <p:val>
                                            <p:fltVal val="0"/>
                                          </p:val>
                                        </p:tav>
                                      </p:tavLst>
                                    </p:anim>
                                    <p:animEffect transition="in" filter="fade">
                                      <p:cBhvr>
                                        <p:cTn id="98" dur="1000"/>
                                        <p:tgtEl>
                                          <p:spTgt spid="47"/>
                                        </p:tgtEl>
                                      </p:cBhvr>
                                    </p:animEffect>
                                  </p:childTnLst>
                                </p:cTn>
                              </p:par>
                              <p:par>
                                <p:cTn id="99" presetID="31" presetClass="entr" presetSubtype="0" fill="hold" nodeType="withEffect">
                                  <p:stCondLst>
                                    <p:cond delay="0"/>
                                  </p:stCondLst>
                                  <p:iterate type="lt">
                                    <p:tmPct val="5000"/>
                                  </p:iterate>
                                  <p:childTnLst>
                                    <p:set>
                                      <p:cBhvr>
                                        <p:cTn id="100" dur="1" fill="hold">
                                          <p:stCondLst>
                                            <p:cond delay="0"/>
                                          </p:stCondLst>
                                        </p:cTn>
                                        <p:tgtEl>
                                          <p:spTgt spid="36"/>
                                        </p:tgtEl>
                                        <p:attrNameLst>
                                          <p:attrName>style.visibility</p:attrName>
                                        </p:attrNameLst>
                                      </p:cBhvr>
                                      <p:to>
                                        <p:strVal val="visible"/>
                                      </p:to>
                                    </p:set>
                                    <p:anim calcmode="lin" valueType="num">
                                      <p:cBhvr>
                                        <p:cTn id="101" dur="1000" fill="hold"/>
                                        <p:tgtEl>
                                          <p:spTgt spid="36"/>
                                        </p:tgtEl>
                                        <p:attrNameLst>
                                          <p:attrName>ppt_w</p:attrName>
                                        </p:attrNameLst>
                                      </p:cBhvr>
                                      <p:tavLst>
                                        <p:tav tm="0">
                                          <p:val>
                                            <p:fltVal val="0"/>
                                          </p:val>
                                        </p:tav>
                                        <p:tav tm="100000">
                                          <p:val>
                                            <p:strVal val="#ppt_w"/>
                                          </p:val>
                                        </p:tav>
                                      </p:tavLst>
                                    </p:anim>
                                    <p:anim calcmode="lin" valueType="num">
                                      <p:cBhvr>
                                        <p:cTn id="102" dur="1000" fill="hold"/>
                                        <p:tgtEl>
                                          <p:spTgt spid="36"/>
                                        </p:tgtEl>
                                        <p:attrNameLst>
                                          <p:attrName>ppt_h</p:attrName>
                                        </p:attrNameLst>
                                      </p:cBhvr>
                                      <p:tavLst>
                                        <p:tav tm="0">
                                          <p:val>
                                            <p:fltVal val="0"/>
                                          </p:val>
                                        </p:tav>
                                        <p:tav tm="100000">
                                          <p:val>
                                            <p:strVal val="#ppt_h"/>
                                          </p:val>
                                        </p:tav>
                                      </p:tavLst>
                                    </p:anim>
                                    <p:anim calcmode="lin" valueType="num">
                                      <p:cBhvr>
                                        <p:cTn id="103" dur="1000" fill="hold"/>
                                        <p:tgtEl>
                                          <p:spTgt spid="36"/>
                                        </p:tgtEl>
                                        <p:attrNameLst>
                                          <p:attrName>style.rotation</p:attrName>
                                        </p:attrNameLst>
                                      </p:cBhvr>
                                      <p:tavLst>
                                        <p:tav tm="0">
                                          <p:val>
                                            <p:fltVal val="90"/>
                                          </p:val>
                                        </p:tav>
                                        <p:tav tm="100000">
                                          <p:val>
                                            <p:fltVal val="0"/>
                                          </p:val>
                                        </p:tav>
                                      </p:tavLst>
                                    </p:anim>
                                    <p:animEffect transition="in" filter="fade">
                                      <p:cBhvr>
                                        <p:cTn id="104" dur="1000"/>
                                        <p:tgtEl>
                                          <p:spTgt spid="36"/>
                                        </p:tgtEl>
                                      </p:cBhvr>
                                    </p:animEffect>
                                  </p:childTnLst>
                                </p:cTn>
                              </p:par>
                              <p:par>
                                <p:cTn id="105" presetID="31" presetClass="entr" presetSubtype="0" fill="hold" grpId="0" nodeType="withEffect">
                                  <p:stCondLst>
                                    <p:cond delay="0"/>
                                  </p:stCondLst>
                                  <p:iterate type="lt">
                                    <p:tmPct val="5000"/>
                                  </p:iterate>
                                  <p:childTnLst>
                                    <p:set>
                                      <p:cBhvr>
                                        <p:cTn id="106" dur="1" fill="hold">
                                          <p:stCondLst>
                                            <p:cond delay="0"/>
                                          </p:stCondLst>
                                        </p:cTn>
                                        <p:tgtEl>
                                          <p:spTgt spid="38"/>
                                        </p:tgtEl>
                                        <p:attrNameLst>
                                          <p:attrName>style.visibility</p:attrName>
                                        </p:attrNameLst>
                                      </p:cBhvr>
                                      <p:to>
                                        <p:strVal val="visible"/>
                                      </p:to>
                                    </p:set>
                                    <p:anim calcmode="lin" valueType="num">
                                      <p:cBhvr>
                                        <p:cTn id="107" dur="1000" fill="hold"/>
                                        <p:tgtEl>
                                          <p:spTgt spid="38"/>
                                        </p:tgtEl>
                                        <p:attrNameLst>
                                          <p:attrName>ppt_w</p:attrName>
                                        </p:attrNameLst>
                                      </p:cBhvr>
                                      <p:tavLst>
                                        <p:tav tm="0">
                                          <p:val>
                                            <p:fltVal val="0"/>
                                          </p:val>
                                        </p:tav>
                                        <p:tav tm="100000">
                                          <p:val>
                                            <p:strVal val="#ppt_w"/>
                                          </p:val>
                                        </p:tav>
                                      </p:tavLst>
                                    </p:anim>
                                    <p:anim calcmode="lin" valueType="num">
                                      <p:cBhvr>
                                        <p:cTn id="108" dur="1000" fill="hold"/>
                                        <p:tgtEl>
                                          <p:spTgt spid="38"/>
                                        </p:tgtEl>
                                        <p:attrNameLst>
                                          <p:attrName>ppt_h</p:attrName>
                                        </p:attrNameLst>
                                      </p:cBhvr>
                                      <p:tavLst>
                                        <p:tav tm="0">
                                          <p:val>
                                            <p:fltVal val="0"/>
                                          </p:val>
                                        </p:tav>
                                        <p:tav tm="100000">
                                          <p:val>
                                            <p:strVal val="#ppt_h"/>
                                          </p:val>
                                        </p:tav>
                                      </p:tavLst>
                                    </p:anim>
                                    <p:anim calcmode="lin" valueType="num">
                                      <p:cBhvr>
                                        <p:cTn id="109" dur="1000" fill="hold"/>
                                        <p:tgtEl>
                                          <p:spTgt spid="38"/>
                                        </p:tgtEl>
                                        <p:attrNameLst>
                                          <p:attrName>style.rotation</p:attrName>
                                        </p:attrNameLst>
                                      </p:cBhvr>
                                      <p:tavLst>
                                        <p:tav tm="0">
                                          <p:val>
                                            <p:fltVal val="90"/>
                                          </p:val>
                                        </p:tav>
                                        <p:tav tm="100000">
                                          <p:val>
                                            <p:fltVal val="0"/>
                                          </p:val>
                                        </p:tav>
                                      </p:tavLst>
                                    </p:anim>
                                    <p:animEffect transition="in" filter="fade">
                                      <p:cBhvr>
                                        <p:cTn id="110" dur="1000"/>
                                        <p:tgtEl>
                                          <p:spTgt spid="38"/>
                                        </p:tgtEl>
                                      </p:cBhvr>
                                    </p:animEffec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3" presetClass="entr" presetSubtype="10" fill="hold" nodeType="click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blinds(horizontal)">
                                      <p:cBhvr>
                                        <p:cTn id="115" dur="500"/>
                                        <p:tgtEl>
                                          <p:spTgt spid="16"/>
                                        </p:tgtEl>
                                      </p:cBhvr>
                                    </p:animEffec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3" presetClass="entr" presetSubtype="10" fill="hold" nodeType="clickEffect">
                                  <p:stCondLst>
                                    <p:cond delay="0"/>
                                  </p:stCondLst>
                                  <p:childTnLst>
                                    <p:set>
                                      <p:cBhvr>
                                        <p:cTn id="119" dur="1" fill="hold">
                                          <p:stCondLst>
                                            <p:cond delay="0"/>
                                          </p:stCondLst>
                                        </p:cTn>
                                        <p:tgtEl>
                                          <p:spTgt spid="17"/>
                                        </p:tgtEl>
                                        <p:attrNameLst>
                                          <p:attrName>style.visibility</p:attrName>
                                        </p:attrNameLst>
                                      </p:cBhvr>
                                      <p:to>
                                        <p:strVal val="visible"/>
                                      </p:to>
                                    </p:set>
                                    <p:animEffect transition="in" filter="blinds(horizontal)">
                                      <p:cBhvr>
                                        <p:cTn id="120" dur="500"/>
                                        <p:tgtEl>
                                          <p:spTgt spid="17"/>
                                        </p:tgtEl>
                                      </p:cBhvr>
                                    </p:animEffect>
                                  </p:childTnLst>
                                </p:cTn>
                              </p:par>
                            </p:childTnLst>
                          </p:cTn>
                        </p:par>
                      </p:childTnLst>
                    </p:cTn>
                  </p:par>
                  <p:par>
                    <p:cTn id="121" fill="hold" nodeType="clickPar">
                      <p:stCondLst>
                        <p:cond delay="indefinite"/>
                      </p:stCondLst>
                      <p:childTnLst>
                        <p:par>
                          <p:cTn id="122" fill="hold" nodeType="withGroup">
                            <p:stCondLst>
                              <p:cond delay="0"/>
                            </p:stCondLst>
                            <p:childTnLst>
                              <p:par>
                                <p:cTn id="123" presetID="3" presetClass="entr" presetSubtype="10" fill="hold" nodeType="clickEffect">
                                  <p:stCondLst>
                                    <p:cond delay="0"/>
                                  </p:stCondLst>
                                  <p:childTnLst>
                                    <p:set>
                                      <p:cBhvr>
                                        <p:cTn id="124" dur="1" fill="hold">
                                          <p:stCondLst>
                                            <p:cond delay="0"/>
                                          </p:stCondLst>
                                        </p:cTn>
                                        <p:tgtEl>
                                          <p:spTgt spid="12"/>
                                        </p:tgtEl>
                                        <p:attrNameLst>
                                          <p:attrName>style.visibility</p:attrName>
                                        </p:attrNameLst>
                                      </p:cBhvr>
                                      <p:to>
                                        <p:strVal val="visible"/>
                                      </p:to>
                                    </p:set>
                                    <p:animEffect transition="in" filter="blinds(horizontal)">
                                      <p:cBhvr>
                                        <p:cTn id="125" dur="500"/>
                                        <p:tgtEl>
                                          <p:spTgt spid="12"/>
                                        </p:tgtEl>
                                      </p:cBhvr>
                                    </p:animEffect>
                                  </p:childTnLst>
                                </p:cTn>
                              </p:par>
                            </p:childTnLst>
                          </p:cTn>
                        </p:par>
                      </p:childTnLst>
                    </p:cTn>
                  </p:par>
                  <p:par>
                    <p:cTn id="126" fill="hold" nodeType="clickPar">
                      <p:stCondLst>
                        <p:cond delay="indefinite"/>
                      </p:stCondLst>
                      <p:childTnLst>
                        <p:par>
                          <p:cTn id="127" fill="hold" nodeType="withGroup">
                            <p:stCondLst>
                              <p:cond delay="0"/>
                            </p:stCondLst>
                            <p:childTnLst>
                              <p:par>
                                <p:cTn id="128" presetID="31" presetClass="entr" presetSubtype="0" fill="hold" nodeType="clickEffect">
                                  <p:stCondLst>
                                    <p:cond delay="0"/>
                                  </p:stCondLst>
                                  <p:childTnLst>
                                    <p:set>
                                      <p:cBhvr>
                                        <p:cTn id="129" dur="1" fill="hold">
                                          <p:stCondLst>
                                            <p:cond delay="0"/>
                                          </p:stCondLst>
                                        </p:cTn>
                                        <p:tgtEl>
                                          <p:spTgt spid="18"/>
                                        </p:tgtEl>
                                        <p:attrNameLst>
                                          <p:attrName>style.visibility</p:attrName>
                                        </p:attrNameLst>
                                      </p:cBhvr>
                                      <p:to>
                                        <p:strVal val="visible"/>
                                      </p:to>
                                    </p:set>
                                    <p:anim calcmode="lin" valueType="num">
                                      <p:cBhvr>
                                        <p:cTn id="130" dur="1000" fill="hold"/>
                                        <p:tgtEl>
                                          <p:spTgt spid="18"/>
                                        </p:tgtEl>
                                        <p:attrNameLst>
                                          <p:attrName>ppt_w</p:attrName>
                                        </p:attrNameLst>
                                      </p:cBhvr>
                                      <p:tavLst>
                                        <p:tav tm="0">
                                          <p:val>
                                            <p:fltVal val="0"/>
                                          </p:val>
                                        </p:tav>
                                        <p:tav tm="100000">
                                          <p:val>
                                            <p:strVal val="#ppt_w"/>
                                          </p:val>
                                        </p:tav>
                                      </p:tavLst>
                                    </p:anim>
                                    <p:anim calcmode="lin" valueType="num">
                                      <p:cBhvr>
                                        <p:cTn id="131" dur="1000" fill="hold"/>
                                        <p:tgtEl>
                                          <p:spTgt spid="18"/>
                                        </p:tgtEl>
                                        <p:attrNameLst>
                                          <p:attrName>ppt_h</p:attrName>
                                        </p:attrNameLst>
                                      </p:cBhvr>
                                      <p:tavLst>
                                        <p:tav tm="0">
                                          <p:val>
                                            <p:fltVal val="0"/>
                                          </p:val>
                                        </p:tav>
                                        <p:tav tm="100000">
                                          <p:val>
                                            <p:strVal val="#ppt_h"/>
                                          </p:val>
                                        </p:tav>
                                      </p:tavLst>
                                    </p:anim>
                                    <p:anim calcmode="lin" valueType="num">
                                      <p:cBhvr>
                                        <p:cTn id="132" dur="1000" fill="hold"/>
                                        <p:tgtEl>
                                          <p:spTgt spid="18"/>
                                        </p:tgtEl>
                                        <p:attrNameLst>
                                          <p:attrName>style.rotation</p:attrName>
                                        </p:attrNameLst>
                                      </p:cBhvr>
                                      <p:tavLst>
                                        <p:tav tm="0">
                                          <p:val>
                                            <p:fltVal val="90"/>
                                          </p:val>
                                        </p:tav>
                                        <p:tav tm="100000">
                                          <p:val>
                                            <p:fltVal val="0"/>
                                          </p:val>
                                        </p:tav>
                                      </p:tavLst>
                                    </p:anim>
                                    <p:animEffect transition="in" filter="fade">
                                      <p:cBhvr>
                                        <p:cTn id="133" dur="1000"/>
                                        <p:tgtEl>
                                          <p:spTgt spid="18"/>
                                        </p:tgtEl>
                                      </p:cBhvr>
                                    </p:animEffect>
                                  </p:childTnLst>
                                </p:cTn>
                              </p:par>
                            </p:childTnLst>
                          </p:cTn>
                        </p:par>
                      </p:childTnLst>
                    </p:cTn>
                  </p:par>
                  <p:par>
                    <p:cTn id="134" fill="hold" nodeType="clickPar">
                      <p:stCondLst>
                        <p:cond delay="indefinite"/>
                      </p:stCondLst>
                      <p:childTnLst>
                        <p:par>
                          <p:cTn id="135" fill="hold" nodeType="withGroup">
                            <p:stCondLst>
                              <p:cond delay="0"/>
                            </p:stCondLst>
                            <p:childTnLst>
                              <p:par>
                                <p:cTn id="136" presetID="3" presetClass="entr" presetSubtype="10" fill="hold" nodeType="clickEffect">
                                  <p:stCondLst>
                                    <p:cond delay="0"/>
                                  </p:stCondLst>
                                  <p:childTnLst>
                                    <p:set>
                                      <p:cBhvr>
                                        <p:cTn id="137" dur="1" fill="hold">
                                          <p:stCondLst>
                                            <p:cond delay="0"/>
                                          </p:stCondLst>
                                        </p:cTn>
                                        <p:tgtEl>
                                          <p:spTgt spid="19"/>
                                        </p:tgtEl>
                                        <p:attrNameLst>
                                          <p:attrName>style.visibility</p:attrName>
                                        </p:attrNameLst>
                                      </p:cBhvr>
                                      <p:to>
                                        <p:strVal val="visible"/>
                                      </p:to>
                                    </p:set>
                                    <p:animEffect transition="in" filter="blinds(horizontal)">
                                      <p:cBhvr>
                                        <p:cTn id="138" dur="500"/>
                                        <p:tgtEl>
                                          <p:spTgt spid="19"/>
                                        </p:tgtEl>
                                      </p:cBhvr>
                                    </p:animEffect>
                                  </p:childTnLst>
                                </p:cTn>
                              </p:par>
                            </p:childTnLst>
                          </p:cTn>
                        </p:par>
                      </p:childTnLst>
                    </p:cTn>
                  </p:par>
                  <p:par>
                    <p:cTn id="139" fill="hold" nodeType="clickPar">
                      <p:stCondLst>
                        <p:cond delay="indefinite"/>
                      </p:stCondLst>
                      <p:childTnLst>
                        <p:par>
                          <p:cTn id="140" fill="hold" nodeType="withGroup">
                            <p:stCondLst>
                              <p:cond delay="0"/>
                            </p:stCondLst>
                            <p:childTnLst>
                              <p:par>
                                <p:cTn id="141" presetID="14" presetClass="entr" presetSubtype="10" fill="hold" nodeType="clickEffect">
                                  <p:stCondLst>
                                    <p:cond delay="0"/>
                                  </p:stCondLst>
                                  <p:childTnLst>
                                    <p:set>
                                      <p:cBhvr>
                                        <p:cTn id="142" dur="1" fill="hold">
                                          <p:stCondLst>
                                            <p:cond delay="0"/>
                                          </p:stCondLst>
                                        </p:cTn>
                                        <p:tgtEl>
                                          <p:spTgt spid="22"/>
                                        </p:tgtEl>
                                        <p:attrNameLst>
                                          <p:attrName>style.visibility</p:attrName>
                                        </p:attrNameLst>
                                      </p:cBhvr>
                                      <p:to>
                                        <p:strVal val="visible"/>
                                      </p:to>
                                    </p:set>
                                    <p:animEffect transition="in" filter="randombar(horizontal)">
                                      <p:cBhvr>
                                        <p:cTn id="143" dur="500"/>
                                        <p:tgtEl>
                                          <p:spTgt spid="22"/>
                                        </p:tgtEl>
                                      </p:cBhvr>
                                    </p:animEffect>
                                  </p:childTnLst>
                                </p:cTn>
                              </p:par>
                            </p:childTnLst>
                          </p:cTn>
                        </p:par>
                      </p:childTnLst>
                    </p:cTn>
                  </p:par>
                  <p:par>
                    <p:cTn id="144" fill="hold" nodeType="clickPar">
                      <p:stCondLst>
                        <p:cond delay="indefinite"/>
                      </p:stCondLst>
                      <p:childTnLst>
                        <p:par>
                          <p:cTn id="145" fill="hold" nodeType="withGroup">
                            <p:stCondLst>
                              <p:cond delay="0"/>
                            </p:stCondLst>
                            <p:childTnLst>
                              <p:par>
                                <p:cTn id="146" presetID="2" presetClass="entr" presetSubtype="4" fill="hold" nodeType="clickEffect">
                                  <p:stCondLst>
                                    <p:cond delay="0"/>
                                  </p:stCondLst>
                                  <p:childTnLst>
                                    <p:set>
                                      <p:cBhvr>
                                        <p:cTn id="147" dur="1" fill="hold">
                                          <p:stCondLst>
                                            <p:cond delay="0"/>
                                          </p:stCondLst>
                                        </p:cTn>
                                        <p:tgtEl>
                                          <p:spTgt spid="13"/>
                                        </p:tgtEl>
                                        <p:attrNameLst>
                                          <p:attrName>style.visibility</p:attrName>
                                        </p:attrNameLst>
                                      </p:cBhvr>
                                      <p:to>
                                        <p:strVal val="visible"/>
                                      </p:to>
                                    </p:set>
                                    <p:anim calcmode="lin" valueType="num">
                                      <p:cBhvr additive="base">
                                        <p:cTn id="148" dur="500" fill="hold"/>
                                        <p:tgtEl>
                                          <p:spTgt spid="13"/>
                                        </p:tgtEl>
                                        <p:attrNameLst>
                                          <p:attrName>ppt_x</p:attrName>
                                        </p:attrNameLst>
                                      </p:cBhvr>
                                      <p:tavLst>
                                        <p:tav tm="0">
                                          <p:val>
                                            <p:strVal val="#ppt_x"/>
                                          </p:val>
                                        </p:tav>
                                        <p:tav tm="100000">
                                          <p:val>
                                            <p:strVal val="#ppt_x"/>
                                          </p:val>
                                        </p:tav>
                                      </p:tavLst>
                                    </p:anim>
                                    <p:anim calcmode="lin" valueType="num">
                                      <p:cBhvr additive="base">
                                        <p:cTn id="14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0" fill="hold" nodeType="clickPar">
                      <p:stCondLst>
                        <p:cond delay="indefinite"/>
                      </p:stCondLst>
                      <p:childTnLst>
                        <p:par>
                          <p:cTn id="151" fill="hold" nodeType="withGroup">
                            <p:stCondLst>
                              <p:cond delay="0"/>
                            </p:stCondLst>
                            <p:childTnLst>
                              <p:par>
                                <p:cTn id="152" presetID="3" presetClass="entr" presetSubtype="10" fill="hold" nodeType="clickEffect">
                                  <p:stCondLst>
                                    <p:cond delay="0"/>
                                  </p:stCondLst>
                                  <p:childTnLst>
                                    <p:set>
                                      <p:cBhvr>
                                        <p:cTn id="153" dur="1" fill="hold">
                                          <p:stCondLst>
                                            <p:cond delay="0"/>
                                          </p:stCondLst>
                                        </p:cTn>
                                        <p:tgtEl>
                                          <p:spTgt spid="23"/>
                                        </p:tgtEl>
                                        <p:attrNameLst>
                                          <p:attrName>style.visibility</p:attrName>
                                        </p:attrNameLst>
                                      </p:cBhvr>
                                      <p:to>
                                        <p:strVal val="visible"/>
                                      </p:to>
                                    </p:set>
                                    <p:animEffect transition="in" filter="blinds(horizontal)">
                                      <p:cBhvr>
                                        <p:cTn id="154" dur="500"/>
                                        <p:tgtEl>
                                          <p:spTgt spid="23"/>
                                        </p:tgtEl>
                                      </p:cBhvr>
                                    </p:animEffect>
                                  </p:childTnLst>
                                </p:cTn>
                              </p:par>
                            </p:childTnLst>
                          </p:cTn>
                        </p:par>
                      </p:childTnLst>
                    </p:cTn>
                  </p:par>
                  <p:par>
                    <p:cTn id="155" fill="hold" nodeType="clickPar">
                      <p:stCondLst>
                        <p:cond delay="indefinite"/>
                      </p:stCondLst>
                      <p:childTnLst>
                        <p:par>
                          <p:cTn id="156" fill="hold" nodeType="withGroup">
                            <p:stCondLst>
                              <p:cond delay="0"/>
                            </p:stCondLst>
                            <p:childTnLst>
                              <p:par>
                                <p:cTn id="157" presetID="2" presetClass="entr" presetSubtype="4" fill="hold" nodeType="clickEffect">
                                  <p:stCondLst>
                                    <p:cond delay="0"/>
                                  </p:stCondLst>
                                  <p:childTnLst>
                                    <p:set>
                                      <p:cBhvr>
                                        <p:cTn id="158" dur="1" fill="hold">
                                          <p:stCondLst>
                                            <p:cond delay="0"/>
                                          </p:stCondLst>
                                        </p:cTn>
                                        <p:tgtEl>
                                          <p:spTgt spid="26"/>
                                        </p:tgtEl>
                                        <p:attrNameLst>
                                          <p:attrName>style.visibility</p:attrName>
                                        </p:attrNameLst>
                                      </p:cBhvr>
                                      <p:to>
                                        <p:strVal val="visible"/>
                                      </p:to>
                                    </p:set>
                                    <p:anim calcmode="lin" valueType="num">
                                      <p:cBhvr additive="base">
                                        <p:cTn id="159" dur="500" fill="hold"/>
                                        <p:tgtEl>
                                          <p:spTgt spid="26"/>
                                        </p:tgtEl>
                                        <p:attrNameLst>
                                          <p:attrName>ppt_x</p:attrName>
                                        </p:attrNameLst>
                                      </p:cBhvr>
                                      <p:tavLst>
                                        <p:tav tm="0">
                                          <p:val>
                                            <p:strVal val="#ppt_x"/>
                                          </p:val>
                                        </p:tav>
                                        <p:tav tm="100000">
                                          <p:val>
                                            <p:strVal val="#ppt_x"/>
                                          </p:val>
                                        </p:tav>
                                      </p:tavLst>
                                    </p:anim>
                                    <p:anim calcmode="lin" valueType="num">
                                      <p:cBhvr additive="base">
                                        <p:cTn id="16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61" fill="hold" nodeType="clickPar">
                      <p:stCondLst>
                        <p:cond delay="indefinite"/>
                      </p:stCondLst>
                      <p:childTnLst>
                        <p:par>
                          <p:cTn id="162" fill="hold" nodeType="withGroup">
                            <p:stCondLst>
                              <p:cond delay="0"/>
                            </p:stCondLst>
                            <p:childTnLst>
                              <p:par>
                                <p:cTn id="163" presetID="3" presetClass="entr" presetSubtype="10" fill="hold" nodeType="clickEffect">
                                  <p:stCondLst>
                                    <p:cond delay="0"/>
                                  </p:stCondLst>
                                  <p:childTnLst>
                                    <p:set>
                                      <p:cBhvr>
                                        <p:cTn id="164" dur="1" fill="hold">
                                          <p:stCondLst>
                                            <p:cond delay="0"/>
                                          </p:stCondLst>
                                        </p:cTn>
                                        <p:tgtEl>
                                          <p:spTgt spid="28"/>
                                        </p:tgtEl>
                                        <p:attrNameLst>
                                          <p:attrName>style.visibility</p:attrName>
                                        </p:attrNameLst>
                                      </p:cBhvr>
                                      <p:to>
                                        <p:strVal val="visible"/>
                                      </p:to>
                                    </p:set>
                                    <p:animEffect transition="in" filter="blinds(horizontal)">
                                      <p:cBhvr>
                                        <p:cTn id="165" dur="500"/>
                                        <p:tgtEl>
                                          <p:spTgt spid="28"/>
                                        </p:tgtEl>
                                      </p:cBhvr>
                                    </p:animEffect>
                                  </p:childTnLst>
                                </p:cTn>
                              </p:par>
                            </p:childTnLst>
                          </p:cTn>
                        </p:par>
                      </p:childTnLst>
                    </p:cTn>
                  </p:par>
                  <p:par>
                    <p:cTn id="166" fill="hold" nodeType="clickPar">
                      <p:stCondLst>
                        <p:cond delay="indefinite"/>
                      </p:stCondLst>
                      <p:childTnLst>
                        <p:par>
                          <p:cTn id="167" fill="hold" nodeType="withGroup">
                            <p:stCondLst>
                              <p:cond delay="0"/>
                            </p:stCondLst>
                            <p:childTnLst>
                              <p:par>
                                <p:cTn id="168" presetID="2" presetClass="entr" presetSubtype="4" fill="hold" nodeType="clickEffect">
                                  <p:stCondLst>
                                    <p:cond delay="0"/>
                                  </p:stCondLst>
                                  <p:childTnLst>
                                    <p:set>
                                      <p:cBhvr>
                                        <p:cTn id="169" dur="1" fill="hold">
                                          <p:stCondLst>
                                            <p:cond delay="0"/>
                                          </p:stCondLst>
                                        </p:cTn>
                                        <p:tgtEl>
                                          <p:spTgt spid="31"/>
                                        </p:tgtEl>
                                        <p:attrNameLst>
                                          <p:attrName>style.visibility</p:attrName>
                                        </p:attrNameLst>
                                      </p:cBhvr>
                                      <p:to>
                                        <p:strVal val="visible"/>
                                      </p:to>
                                    </p:set>
                                    <p:anim calcmode="lin" valueType="num">
                                      <p:cBhvr additive="base">
                                        <p:cTn id="170" dur="500" fill="hold"/>
                                        <p:tgtEl>
                                          <p:spTgt spid="31"/>
                                        </p:tgtEl>
                                        <p:attrNameLst>
                                          <p:attrName>ppt_x</p:attrName>
                                        </p:attrNameLst>
                                      </p:cBhvr>
                                      <p:tavLst>
                                        <p:tav tm="0">
                                          <p:val>
                                            <p:strVal val="#ppt_x"/>
                                          </p:val>
                                        </p:tav>
                                        <p:tav tm="100000">
                                          <p:val>
                                            <p:strVal val="#ppt_x"/>
                                          </p:val>
                                        </p:tav>
                                      </p:tavLst>
                                    </p:anim>
                                    <p:anim calcmode="lin" valueType="num">
                                      <p:cBhvr additive="base">
                                        <p:cTn id="171"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72" fill="hold" nodeType="clickPar">
                      <p:stCondLst>
                        <p:cond delay="indefinite"/>
                      </p:stCondLst>
                      <p:childTnLst>
                        <p:par>
                          <p:cTn id="173" fill="hold" nodeType="withGroup">
                            <p:stCondLst>
                              <p:cond delay="0"/>
                            </p:stCondLst>
                            <p:childTnLst>
                              <p:par>
                                <p:cTn id="174" presetID="2" presetClass="entr" presetSubtype="4" fill="hold" nodeType="clickEffect">
                                  <p:stCondLst>
                                    <p:cond delay="0"/>
                                  </p:stCondLst>
                                  <p:childTnLst>
                                    <p:set>
                                      <p:cBhvr>
                                        <p:cTn id="175" dur="1" fill="hold">
                                          <p:stCondLst>
                                            <p:cond delay="0"/>
                                          </p:stCondLst>
                                        </p:cTn>
                                        <p:tgtEl>
                                          <p:spTgt spid="14"/>
                                        </p:tgtEl>
                                        <p:attrNameLst>
                                          <p:attrName>style.visibility</p:attrName>
                                        </p:attrNameLst>
                                      </p:cBhvr>
                                      <p:to>
                                        <p:strVal val="visible"/>
                                      </p:to>
                                    </p:set>
                                    <p:anim calcmode="lin" valueType="num">
                                      <p:cBhvr additive="base">
                                        <p:cTn id="176" dur="500" fill="hold"/>
                                        <p:tgtEl>
                                          <p:spTgt spid="14"/>
                                        </p:tgtEl>
                                        <p:attrNameLst>
                                          <p:attrName>ppt_x</p:attrName>
                                        </p:attrNameLst>
                                      </p:cBhvr>
                                      <p:tavLst>
                                        <p:tav tm="0">
                                          <p:val>
                                            <p:strVal val="#ppt_x"/>
                                          </p:val>
                                        </p:tav>
                                        <p:tav tm="100000">
                                          <p:val>
                                            <p:strVal val="#ppt_x"/>
                                          </p:val>
                                        </p:tav>
                                      </p:tavLst>
                                    </p:anim>
                                    <p:anim calcmode="lin" valueType="num">
                                      <p:cBhvr additive="base">
                                        <p:cTn id="17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8" fill="hold" nodeType="clickPar">
                      <p:stCondLst>
                        <p:cond delay="indefinite"/>
                      </p:stCondLst>
                      <p:childTnLst>
                        <p:par>
                          <p:cTn id="179" fill="hold" nodeType="withGroup">
                            <p:stCondLst>
                              <p:cond delay="0"/>
                            </p:stCondLst>
                            <p:childTnLst>
                              <p:par>
                                <p:cTn id="180" presetID="16" presetClass="entr" presetSubtype="21" fill="hold" nodeType="clickEffect">
                                  <p:stCondLst>
                                    <p:cond delay="0"/>
                                  </p:stCondLst>
                                  <p:childTnLst>
                                    <p:set>
                                      <p:cBhvr>
                                        <p:cTn id="181" dur="1" fill="hold">
                                          <p:stCondLst>
                                            <p:cond delay="0"/>
                                          </p:stCondLst>
                                        </p:cTn>
                                        <p:tgtEl>
                                          <p:spTgt spid="46"/>
                                        </p:tgtEl>
                                        <p:attrNameLst>
                                          <p:attrName>style.visibility</p:attrName>
                                        </p:attrNameLst>
                                      </p:cBhvr>
                                      <p:to>
                                        <p:strVal val="visible"/>
                                      </p:to>
                                    </p:set>
                                    <p:animEffect transition="in" filter="barn(inVertical)">
                                      <p:cBhvr>
                                        <p:cTn id="182" dur="500"/>
                                        <p:tgtEl>
                                          <p:spTgt spid="46"/>
                                        </p:tgtEl>
                                      </p:cBhvr>
                                    </p:animEffect>
                                  </p:childTnLst>
                                </p:cTn>
                              </p:par>
                            </p:childTnLst>
                          </p:cTn>
                        </p:par>
                      </p:childTnLst>
                    </p:cTn>
                  </p:par>
                  <p:par>
                    <p:cTn id="183" fill="hold" nodeType="clickPar">
                      <p:stCondLst>
                        <p:cond delay="indefinite"/>
                      </p:stCondLst>
                      <p:childTnLst>
                        <p:par>
                          <p:cTn id="184" fill="hold" nodeType="withGroup">
                            <p:stCondLst>
                              <p:cond delay="0"/>
                            </p:stCondLst>
                            <p:childTnLst>
                              <p:par>
                                <p:cTn id="185" presetID="2" presetClass="entr" presetSubtype="4" fill="hold" nodeType="clickEffect">
                                  <p:stCondLst>
                                    <p:cond delay="0"/>
                                  </p:stCondLst>
                                  <p:childTnLst>
                                    <p:set>
                                      <p:cBhvr>
                                        <p:cTn id="186" dur="1" fill="hold">
                                          <p:stCondLst>
                                            <p:cond delay="0"/>
                                          </p:stCondLst>
                                        </p:cTn>
                                        <p:tgtEl>
                                          <p:spTgt spid="48"/>
                                        </p:tgtEl>
                                        <p:attrNameLst>
                                          <p:attrName>style.visibility</p:attrName>
                                        </p:attrNameLst>
                                      </p:cBhvr>
                                      <p:to>
                                        <p:strVal val="visible"/>
                                      </p:to>
                                    </p:set>
                                    <p:anim calcmode="lin" valueType="num">
                                      <p:cBhvr additive="base">
                                        <p:cTn id="187" dur="500" fill="hold"/>
                                        <p:tgtEl>
                                          <p:spTgt spid="48"/>
                                        </p:tgtEl>
                                        <p:attrNameLst>
                                          <p:attrName>ppt_x</p:attrName>
                                        </p:attrNameLst>
                                      </p:cBhvr>
                                      <p:tavLst>
                                        <p:tav tm="0">
                                          <p:val>
                                            <p:strVal val="#ppt_x"/>
                                          </p:val>
                                        </p:tav>
                                        <p:tav tm="100000">
                                          <p:val>
                                            <p:strVal val="#ppt_x"/>
                                          </p:val>
                                        </p:tav>
                                      </p:tavLst>
                                    </p:anim>
                                    <p:anim calcmode="lin" valueType="num">
                                      <p:cBhvr additive="base">
                                        <p:cTn id="18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189" fill="hold" nodeType="clickPar">
                      <p:stCondLst>
                        <p:cond delay="indefinite"/>
                      </p:stCondLst>
                      <p:childTnLst>
                        <p:par>
                          <p:cTn id="190" fill="hold" nodeType="withGroup">
                            <p:stCondLst>
                              <p:cond delay="0"/>
                            </p:stCondLst>
                            <p:childTnLst>
                              <p:par>
                                <p:cTn id="191" presetID="2" presetClass="entr" presetSubtype="4" fill="hold" nodeType="clickEffect">
                                  <p:stCondLst>
                                    <p:cond delay="0"/>
                                  </p:stCondLst>
                                  <p:childTnLst>
                                    <p:set>
                                      <p:cBhvr>
                                        <p:cTn id="192" dur="1" fill="hold">
                                          <p:stCondLst>
                                            <p:cond delay="0"/>
                                          </p:stCondLst>
                                        </p:cTn>
                                        <p:tgtEl>
                                          <p:spTgt spid="49"/>
                                        </p:tgtEl>
                                        <p:attrNameLst>
                                          <p:attrName>style.visibility</p:attrName>
                                        </p:attrNameLst>
                                      </p:cBhvr>
                                      <p:to>
                                        <p:strVal val="visible"/>
                                      </p:to>
                                    </p:set>
                                    <p:anim calcmode="lin" valueType="num">
                                      <p:cBhvr additive="base">
                                        <p:cTn id="193" dur="500" fill="hold"/>
                                        <p:tgtEl>
                                          <p:spTgt spid="49"/>
                                        </p:tgtEl>
                                        <p:attrNameLst>
                                          <p:attrName>ppt_x</p:attrName>
                                        </p:attrNameLst>
                                      </p:cBhvr>
                                      <p:tavLst>
                                        <p:tav tm="0">
                                          <p:val>
                                            <p:strVal val="#ppt_x"/>
                                          </p:val>
                                        </p:tav>
                                        <p:tav tm="100000">
                                          <p:val>
                                            <p:strVal val="#ppt_x"/>
                                          </p:val>
                                        </p:tav>
                                      </p:tavLst>
                                    </p:anim>
                                    <p:anim calcmode="lin" valueType="num">
                                      <p:cBhvr additive="base">
                                        <p:cTn id="19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95" fill="hold" nodeType="clickPar">
                      <p:stCondLst>
                        <p:cond delay="indefinite"/>
                      </p:stCondLst>
                      <p:childTnLst>
                        <p:par>
                          <p:cTn id="196" fill="hold" nodeType="withGroup">
                            <p:stCondLst>
                              <p:cond delay="0"/>
                            </p:stCondLst>
                            <p:childTnLst>
                              <p:par>
                                <p:cTn id="197" presetID="21" presetClass="entr" presetSubtype="1" fill="hold" nodeType="clickEffect">
                                  <p:stCondLst>
                                    <p:cond delay="0"/>
                                  </p:stCondLst>
                                  <p:childTnLst>
                                    <p:set>
                                      <p:cBhvr>
                                        <p:cTn id="198" dur="1" fill="hold">
                                          <p:stCondLst>
                                            <p:cond delay="0"/>
                                          </p:stCondLst>
                                        </p:cTn>
                                        <p:tgtEl>
                                          <p:spTgt spid="3"/>
                                        </p:tgtEl>
                                        <p:attrNameLst>
                                          <p:attrName>style.visibility</p:attrName>
                                        </p:attrNameLst>
                                      </p:cBhvr>
                                      <p:to>
                                        <p:strVal val="visible"/>
                                      </p:to>
                                    </p:set>
                                    <p:animEffect transition="in" filter="wheel(1)">
                                      <p:cBhvr>
                                        <p:cTn id="199" dur="2000"/>
                                        <p:tgtEl>
                                          <p:spTgt spid="3"/>
                                        </p:tgtEl>
                                      </p:cBhvr>
                                    </p:animEffect>
                                  </p:childTnLst>
                                </p:cTn>
                              </p:par>
                            </p:childTnLst>
                          </p:cTn>
                        </p:par>
                      </p:childTnLst>
                    </p:cTn>
                  </p:par>
                  <p:par>
                    <p:cTn id="200" fill="hold" nodeType="clickPar">
                      <p:stCondLst>
                        <p:cond delay="indefinite"/>
                      </p:stCondLst>
                      <p:childTnLst>
                        <p:par>
                          <p:cTn id="201" fill="hold" nodeType="withGroup">
                            <p:stCondLst>
                              <p:cond delay="0"/>
                            </p:stCondLst>
                            <p:childTnLst>
                              <p:par>
                                <p:cTn id="202" presetID="3" presetClass="entr" presetSubtype="10" fill="hold" nodeType="clickEffect">
                                  <p:stCondLst>
                                    <p:cond delay="0"/>
                                  </p:stCondLst>
                                  <p:childTnLst>
                                    <p:set>
                                      <p:cBhvr>
                                        <p:cTn id="203" dur="1" fill="hold">
                                          <p:stCondLst>
                                            <p:cond delay="0"/>
                                          </p:stCondLst>
                                        </p:cTn>
                                        <p:tgtEl>
                                          <p:spTgt spid="39"/>
                                        </p:tgtEl>
                                        <p:attrNameLst>
                                          <p:attrName>style.visibility</p:attrName>
                                        </p:attrNameLst>
                                      </p:cBhvr>
                                      <p:to>
                                        <p:strVal val="visible"/>
                                      </p:to>
                                    </p:set>
                                    <p:animEffect transition="in" filter="blinds(horizontal)">
                                      <p:cBhvr>
                                        <p:cTn id="204" dur="500"/>
                                        <p:tgtEl>
                                          <p:spTgt spid="39"/>
                                        </p:tgtEl>
                                      </p:cBhvr>
                                    </p:animEffect>
                                  </p:childTnLst>
                                </p:cTn>
                              </p:par>
                              <p:par>
                                <p:cTn id="205" presetID="10" presetClass="entr" presetSubtype="0" fill="hold" nodeType="withEffect">
                                  <p:stCondLst>
                                    <p:cond delay="0"/>
                                  </p:stCondLst>
                                  <p:childTnLst>
                                    <p:set>
                                      <p:cBhvr>
                                        <p:cTn id="206" dur="1" fill="hold">
                                          <p:stCondLst>
                                            <p:cond delay="0"/>
                                          </p:stCondLst>
                                        </p:cTn>
                                        <p:tgtEl>
                                          <p:spTgt spid="39"/>
                                        </p:tgtEl>
                                        <p:attrNameLst>
                                          <p:attrName>style.visibility</p:attrName>
                                        </p:attrNameLst>
                                      </p:cBhvr>
                                      <p:to>
                                        <p:strVal val="visible"/>
                                      </p:to>
                                    </p:set>
                                    <p:animEffect transition="in" filter="fade">
                                      <p:cBhvr>
                                        <p:cTn id="207" dur="500"/>
                                        <p:tgtEl>
                                          <p:spTgt spid="39"/>
                                        </p:tgtEl>
                                      </p:cBhvr>
                                    </p:animEffect>
                                  </p:childTnLst>
                                </p:cTn>
                              </p:par>
                            </p:childTnLst>
                          </p:cTn>
                        </p:par>
                      </p:childTnLst>
                    </p:cTn>
                  </p:par>
                  <p:par>
                    <p:cTn id="208" fill="hold" nodeType="clickPar">
                      <p:stCondLst>
                        <p:cond delay="indefinite"/>
                      </p:stCondLst>
                      <p:childTnLst>
                        <p:par>
                          <p:cTn id="209" fill="hold" nodeType="withGroup">
                            <p:stCondLst>
                              <p:cond delay="0"/>
                            </p:stCondLst>
                            <p:childTnLst>
                              <p:par>
                                <p:cTn id="210" presetID="2" presetClass="entr" presetSubtype="4" fill="hold" nodeType="clickEffect">
                                  <p:stCondLst>
                                    <p:cond delay="0"/>
                                  </p:stCondLst>
                                  <p:childTnLst>
                                    <p:set>
                                      <p:cBhvr>
                                        <p:cTn id="211" dur="1" fill="hold">
                                          <p:stCondLst>
                                            <p:cond delay="0"/>
                                          </p:stCondLst>
                                        </p:cTn>
                                        <p:tgtEl>
                                          <p:spTgt spid="4"/>
                                        </p:tgtEl>
                                        <p:attrNameLst>
                                          <p:attrName>style.visibility</p:attrName>
                                        </p:attrNameLst>
                                      </p:cBhvr>
                                      <p:to>
                                        <p:strVal val="visible"/>
                                      </p:to>
                                    </p:set>
                                    <p:anim calcmode="lin" valueType="num">
                                      <p:cBhvr additive="base">
                                        <p:cTn id="212" dur="500" fill="hold"/>
                                        <p:tgtEl>
                                          <p:spTgt spid="4"/>
                                        </p:tgtEl>
                                        <p:attrNameLst>
                                          <p:attrName>ppt_x</p:attrName>
                                        </p:attrNameLst>
                                      </p:cBhvr>
                                      <p:tavLst>
                                        <p:tav tm="0">
                                          <p:val>
                                            <p:strVal val="#ppt_x"/>
                                          </p:val>
                                        </p:tav>
                                        <p:tav tm="100000">
                                          <p:val>
                                            <p:strVal val="#ppt_x"/>
                                          </p:val>
                                        </p:tav>
                                      </p:tavLst>
                                    </p:anim>
                                    <p:anim calcmode="lin" valueType="num">
                                      <p:cBhvr additive="base">
                                        <p:cTn id="2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4" fill="hold" nodeType="clickPar">
                      <p:stCondLst>
                        <p:cond delay="indefinite"/>
                      </p:stCondLst>
                      <p:childTnLst>
                        <p:par>
                          <p:cTn id="215" fill="hold" nodeType="withGroup">
                            <p:stCondLst>
                              <p:cond delay="0"/>
                            </p:stCondLst>
                            <p:childTnLst>
                              <p:par>
                                <p:cTn id="216" presetID="2" presetClass="entr" presetSubtype="4" fill="hold" nodeType="clickEffect">
                                  <p:stCondLst>
                                    <p:cond delay="0"/>
                                  </p:stCondLst>
                                  <p:childTnLst>
                                    <p:set>
                                      <p:cBhvr>
                                        <p:cTn id="217" dur="1" fill="hold">
                                          <p:stCondLst>
                                            <p:cond delay="0"/>
                                          </p:stCondLst>
                                        </p:cTn>
                                        <p:tgtEl>
                                          <p:spTgt spid="41"/>
                                        </p:tgtEl>
                                        <p:attrNameLst>
                                          <p:attrName>style.visibility</p:attrName>
                                        </p:attrNameLst>
                                      </p:cBhvr>
                                      <p:to>
                                        <p:strVal val="visible"/>
                                      </p:to>
                                    </p:set>
                                    <p:anim calcmode="lin" valueType="num">
                                      <p:cBhvr additive="base">
                                        <p:cTn id="218" dur="500" fill="hold"/>
                                        <p:tgtEl>
                                          <p:spTgt spid="41"/>
                                        </p:tgtEl>
                                        <p:attrNameLst>
                                          <p:attrName>ppt_x</p:attrName>
                                        </p:attrNameLst>
                                      </p:cBhvr>
                                      <p:tavLst>
                                        <p:tav tm="0">
                                          <p:val>
                                            <p:strVal val="#ppt_x"/>
                                          </p:val>
                                        </p:tav>
                                        <p:tav tm="100000">
                                          <p:val>
                                            <p:strVal val="#ppt_x"/>
                                          </p:val>
                                        </p:tav>
                                      </p:tavLst>
                                    </p:anim>
                                    <p:anim calcmode="lin" valueType="num">
                                      <p:cBhvr additive="base">
                                        <p:cTn id="219"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0" restart="whenNotActive" fill="hold" evtFilter="cancelBubble" nodeType="interactiveSeq">
                <p:stCondLst>
                  <p:cond evt="onClick" delay="0">
                    <p:tgtEl>
                      <p:spTgt spid="6"/>
                    </p:tgtEl>
                  </p:cond>
                </p:stCondLst>
                <p:endSync evt="end" delay="0">
                  <p:rtn val="all"/>
                </p:endSync>
                <p:childTnLst>
                  <p:par>
                    <p:cTn id="221" fill="hold" nodeType="clickPar">
                      <p:stCondLst>
                        <p:cond delay="0"/>
                      </p:stCondLst>
                      <p:childTnLst>
                        <p:par>
                          <p:cTn id="222" fill="hold" nodeType="withGroup">
                            <p:stCondLst>
                              <p:cond delay="0"/>
                            </p:stCondLst>
                            <p:childTnLst>
                              <p:par>
                                <p:cTn id="223" presetID="10" presetClass="entr" presetSubtype="0" fill="hold" nodeType="withEffect">
                                  <p:stCondLst>
                                    <p:cond delay="0"/>
                                  </p:stCondLst>
                                  <p:childTnLst>
                                    <p:set>
                                      <p:cBhvr>
                                        <p:cTn id="224" dur="1" fill="hold">
                                          <p:stCondLst>
                                            <p:cond delay="0"/>
                                          </p:stCondLst>
                                        </p:cTn>
                                        <p:tgtEl>
                                          <p:spTgt spid="16"/>
                                        </p:tgtEl>
                                        <p:attrNameLst>
                                          <p:attrName>style.visibility</p:attrName>
                                        </p:attrNameLst>
                                      </p:cBhvr>
                                      <p:to>
                                        <p:strVal val="visible"/>
                                      </p:to>
                                    </p:set>
                                    <p:animEffect transition="in" filter="fade">
                                      <p:cBhvr>
                                        <p:cTn id="225" dur="500"/>
                                        <p:tgtEl>
                                          <p:spTgt spid="16"/>
                                        </p:tgtEl>
                                      </p:cBhvr>
                                    </p:animEffect>
                                  </p:childTnLst>
                                </p:cTn>
                              </p:par>
                            </p:childTnLst>
                          </p:cTn>
                        </p:par>
                      </p:childTnLst>
                    </p:cTn>
                  </p:par>
                </p:childTnLst>
              </p:cTn>
              <p:nextCondLst>
                <p:cond evt="onClick" delay="0">
                  <p:tgtEl>
                    <p:spTgt spid="6"/>
                  </p:tgtEl>
                </p:cond>
              </p:nextCondLst>
            </p:seq>
            <p:seq concurrent="1" nextAc="seek">
              <p:cTn id="226" restart="whenNotActive" fill="hold" evtFilter="cancelBubble" nodeType="interactiveSeq">
                <p:stCondLst>
                  <p:cond evt="onClick" delay="0">
                    <p:tgtEl>
                      <p:spTgt spid="8"/>
                    </p:tgtEl>
                  </p:cond>
                </p:stCondLst>
                <p:endSync evt="end" delay="0">
                  <p:rtn val="all"/>
                </p:endSync>
                <p:childTnLst>
                  <p:par>
                    <p:cTn id="227" fill="hold" nodeType="clickPar">
                      <p:stCondLst>
                        <p:cond delay="0"/>
                      </p:stCondLst>
                      <p:childTnLst>
                        <p:par>
                          <p:cTn id="228" fill="hold" nodeType="withGroup">
                            <p:stCondLst>
                              <p:cond delay="0"/>
                            </p:stCondLst>
                            <p:childTnLst>
                              <p:par>
                                <p:cTn id="229" presetID="10" presetClass="entr" presetSubtype="0" fill="hold" nodeType="withEffect">
                                  <p:stCondLst>
                                    <p:cond delay="0"/>
                                  </p:stCondLst>
                                  <p:childTnLst>
                                    <p:set>
                                      <p:cBhvr>
                                        <p:cTn id="230" dur="1" fill="hold">
                                          <p:stCondLst>
                                            <p:cond delay="0"/>
                                          </p:stCondLst>
                                        </p:cTn>
                                        <p:tgtEl>
                                          <p:spTgt spid="17"/>
                                        </p:tgtEl>
                                        <p:attrNameLst>
                                          <p:attrName>style.visibility</p:attrName>
                                        </p:attrNameLst>
                                      </p:cBhvr>
                                      <p:to>
                                        <p:strVal val="visible"/>
                                      </p:to>
                                    </p:set>
                                    <p:animEffect transition="in" filter="fade">
                                      <p:cBhvr>
                                        <p:cTn id="231" dur="500"/>
                                        <p:tgtEl>
                                          <p:spTgt spid="17"/>
                                        </p:tgtEl>
                                      </p:cBhvr>
                                    </p:animEffect>
                                  </p:childTnLst>
                                </p:cTn>
                              </p:par>
                            </p:childTnLst>
                          </p:cTn>
                        </p:par>
                      </p:childTnLst>
                    </p:cTn>
                  </p:par>
                </p:childTnLst>
              </p:cTn>
              <p:nextCondLst>
                <p:cond evt="onClick" delay="0">
                  <p:tgtEl>
                    <p:spTgt spid="8"/>
                  </p:tgtEl>
                </p:cond>
              </p:nextCondLst>
            </p:seq>
            <p:seq concurrent="1" nextAc="seek">
              <p:cTn id="232" restart="whenNotActive" fill="hold" evtFilter="cancelBubble" nodeType="interactiveSeq">
                <p:stCondLst>
                  <p:cond evt="onClick" delay="0">
                    <p:tgtEl>
                      <p:spTgt spid="7"/>
                    </p:tgtEl>
                  </p:cond>
                </p:stCondLst>
                <p:endSync evt="end" delay="0">
                  <p:rtn val="all"/>
                </p:endSync>
                <p:childTnLst>
                  <p:par>
                    <p:cTn id="233" fill="hold" nodeType="clickPar">
                      <p:stCondLst>
                        <p:cond delay="0"/>
                      </p:stCondLst>
                      <p:childTnLst>
                        <p:par>
                          <p:cTn id="234" fill="hold" nodeType="withGroup">
                            <p:stCondLst>
                              <p:cond delay="0"/>
                            </p:stCondLst>
                            <p:childTnLst>
                              <p:par>
                                <p:cTn id="235" presetID="10" presetClass="exit" presetSubtype="0" fill="hold" nodeType="withEffect">
                                  <p:stCondLst>
                                    <p:cond delay="0"/>
                                  </p:stCondLst>
                                  <p:iterate type="lt">
                                    <p:tmPct val="0"/>
                                  </p:iterate>
                                  <p:childTnLst>
                                    <p:animEffect transition="out" filter="fade">
                                      <p:cBhvr>
                                        <p:cTn id="236" dur="500"/>
                                        <p:tgtEl>
                                          <p:spTgt spid="34"/>
                                        </p:tgtEl>
                                      </p:cBhvr>
                                    </p:animEffect>
                                    <p:set>
                                      <p:cBhvr>
                                        <p:cTn id="237" dur="1" fill="hold">
                                          <p:stCondLst>
                                            <p:cond delay="499"/>
                                          </p:stCondLst>
                                        </p:cTn>
                                        <p:tgtEl>
                                          <p:spTgt spid="34"/>
                                        </p:tgtEl>
                                        <p:attrNameLst>
                                          <p:attrName>style.visibility</p:attrName>
                                        </p:attrNameLst>
                                      </p:cBhvr>
                                      <p:to>
                                        <p:strVal val="hidden"/>
                                      </p:to>
                                    </p:set>
                                  </p:childTnLst>
                                </p:cTn>
                              </p:par>
                              <p:par>
                                <p:cTn id="238" presetID="10" presetClass="exit" presetSubtype="0" fill="hold" nodeType="withEffect">
                                  <p:stCondLst>
                                    <p:cond delay="0"/>
                                  </p:stCondLst>
                                  <p:iterate type="lt">
                                    <p:tmPct val="0"/>
                                  </p:iterate>
                                  <p:childTnLst>
                                    <p:animEffect transition="out" filter="fade">
                                      <p:cBhvr>
                                        <p:cTn id="239" dur="500"/>
                                        <p:tgtEl>
                                          <p:spTgt spid="35"/>
                                        </p:tgtEl>
                                      </p:cBhvr>
                                    </p:animEffect>
                                    <p:set>
                                      <p:cBhvr>
                                        <p:cTn id="240" dur="1" fill="hold">
                                          <p:stCondLst>
                                            <p:cond delay="499"/>
                                          </p:stCondLst>
                                        </p:cTn>
                                        <p:tgtEl>
                                          <p:spTgt spid="35"/>
                                        </p:tgtEl>
                                        <p:attrNameLst>
                                          <p:attrName>style.visibility</p:attrName>
                                        </p:attrNameLst>
                                      </p:cBhvr>
                                      <p:to>
                                        <p:strVal val="hidden"/>
                                      </p:to>
                                    </p:set>
                                  </p:childTnLst>
                                </p:cTn>
                              </p:par>
                              <p:par>
                                <p:cTn id="241" presetID="10" presetClass="exit" presetSubtype="0" fill="hold" nodeType="withEffect">
                                  <p:stCondLst>
                                    <p:cond delay="0"/>
                                  </p:stCondLst>
                                  <p:iterate type="lt">
                                    <p:tmPct val="0"/>
                                  </p:iterate>
                                  <p:childTnLst>
                                    <p:animEffect transition="out" filter="fade">
                                      <p:cBhvr>
                                        <p:cTn id="242" dur="500"/>
                                        <p:tgtEl>
                                          <p:spTgt spid="20"/>
                                        </p:tgtEl>
                                      </p:cBhvr>
                                    </p:animEffect>
                                    <p:set>
                                      <p:cBhvr>
                                        <p:cTn id="243" dur="1" fill="hold">
                                          <p:stCondLst>
                                            <p:cond delay="499"/>
                                          </p:stCondLst>
                                        </p:cTn>
                                        <p:tgtEl>
                                          <p:spTgt spid="20"/>
                                        </p:tgtEl>
                                        <p:attrNameLst>
                                          <p:attrName>style.visibility</p:attrName>
                                        </p:attrNameLst>
                                      </p:cBhvr>
                                      <p:to>
                                        <p:strVal val="hidden"/>
                                      </p:to>
                                    </p:set>
                                  </p:childTnLst>
                                </p:cTn>
                              </p:par>
                              <p:par>
                                <p:cTn id="244" presetID="10" presetClass="entr" presetSubtype="0" fill="hold" nodeType="withEffect">
                                  <p:stCondLst>
                                    <p:cond delay="0"/>
                                  </p:stCondLst>
                                  <p:childTnLst>
                                    <p:set>
                                      <p:cBhvr>
                                        <p:cTn id="245" dur="1" fill="hold">
                                          <p:stCondLst>
                                            <p:cond delay="0"/>
                                          </p:stCondLst>
                                        </p:cTn>
                                        <p:tgtEl>
                                          <p:spTgt spid="19"/>
                                        </p:tgtEl>
                                        <p:attrNameLst>
                                          <p:attrName>style.visibility</p:attrName>
                                        </p:attrNameLst>
                                      </p:cBhvr>
                                      <p:to>
                                        <p:strVal val="visible"/>
                                      </p:to>
                                    </p:set>
                                    <p:animEffect transition="in" filter="fade">
                                      <p:cBhvr>
                                        <p:cTn id="246" dur="500"/>
                                        <p:tgtEl>
                                          <p:spTgt spid="19"/>
                                        </p:tgtEl>
                                      </p:cBhvr>
                                    </p:animEffect>
                                  </p:childTnLst>
                                </p:cTn>
                              </p:par>
                            </p:childTnLst>
                          </p:cTn>
                        </p:par>
                      </p:childTnLst>
                    </p:cTn>
                  </p:par>
                </p:childTnLst>
              </p:cTn>
              <p:nextCondLst>
                <p:cond evt="onClick" delay="0">
                  <p:tgtEl>
                    <p:spTgt spid="7"/>
                  </p:tgtEl>
                </p:cond>
              </p:nextCondLst>
            </p:seq>
            <p:seq concurrent="1" nextAc="seek">
              <p:cTn id="247" restart="whenNotActive" fill="hold" evtFilter="cancelBubble" nodeType="interactiveSeq">
                <p:stCondLst>
                  <p:cond evt="onClick" delay="0">
                    <p:tgtEl>
                      <p:spTgt spid="10"/>
                    </p:tgtEl>
                  </p:cond>
                </p:stCondLst>
                <p:endSync evt="end" delay="0">
                  <p:rtn val="all"/>
                </p:endSync>
                <p:childTnLst>
                  <p:par>
                    <p:cTn id="248" fill="hold" nodeType="clickPar">
                      <p:stCondLst>
                        <p:cond delay="0"/>
                      </p:stCondLst>
                      <p:childTnLst>
                        <p:par>
                          <p:cTn id="249" fill="hold" nodeType="withGroup">
                            <p:stCondLst>
                              <p:cond delay="0"/>
                            </p:stCondLst>
                            <p:childTnLst>
                              <p:par>
                                <p:cTn id="250" presetID="10" presetClass="entr" presetSubtype="0" fill="hold" nodeType="withEffect">
                                  <p:stCondLst>
                                    <p:cond delay="0"/>
                                  </p:stCondLst>
                                  <p:childTnLst>
                                    <p:set>
                                      <p:cBhvr>
                                        <p:cTn id="251" dur="1" fill="hold">
                                          <p:stCondLst>
                                            <p:cond delay="0"/>
                                          </p:stCondLst>
                                        </p:cTn>
                                        <p:tgtEl>
                                          <p:spTgt spid="23"/>
                                        </p:tgtEl>
                                        <p:attrNameLst>
                                          <p:attrName>style.visibility</p:attrName>
                                        </p:attrNameLst>
                                      </p:cBhvr>
                                      <p:to>
                                        <p:strVal val="visible"/>
                                      </p:to>
                                    </p:set>
                                    <p:animEffect transition="in" filter="fade">
                                      <p:cBhvr>
                                        <p:cTn id="252" dur="500"/>
                                        <p:tgtEl>
                                          <p:spTgt spid="23"/>
                                        </p:tgtEl>
                                      </p:cBhvr>
                                    </p:animEffect>
                                  </p:childTnLst>
                                </p:cTn>
                              </p:par>
                            </p:childTnLst>
                          </p:cTn>
                        </p:par>
                      </p:childTnLst>
                    </p:cTn>
                  </p:par>
                </p:childTnLst>
              </p:cTn>
              <p:nextCondLst>
                <p:cond evt="onClick" delay="0">
                  <p:tgtEl>
                    <p:spTgt spid="10"/>
                  </p:tgtEl>
                </p:cond>
              </p:nextCondLst>
            </p:seq>
            <p:seq concurrent="1" nextAc="seek">
              <p:cTn id="253" restart="whenNotActive" fill="hold" evtFilter="cancelBubble" nodeType="interactiveSeq">
                <p:stCondLst>
                  <p:cond evt="onClick" delay="0">
                    <p:tgtEl>
                      <p:spTgt spid="9"/>
                    </p:tgtEl>
                  </p:cond>
                </p:stCondLst>
                <p:endSync evt="end" delay="0">
                  <p:rtn val="all"/>
                </p:endSync>
                <p:childTnLst>
                  <p:par>
                    <p:cTn id="254" fill="hold" nodeType="clickPar">
                      <p:stCondLst>
                        <p:cond delay="0"/>
                      </p:stCondLst>
                      <p:childTnLst>
                        <p:par>
                          <p:cTn id="255" fill="hold" nodeType="withGroup">
                            <p:stCondLst>
                              <p:cond delay="0"/>
                            </p:stCondLst>
                            <p:childTnLst>
                              <p:par>
                                <p:cTn id="256" presetID="10" presetClass="entr" presetSubtype="0" fill="hold" nodeType="withEffect">
                                  <p:stCondLst>
                                    <p:cond delay="0"/>
                                  </p:stCondLst>
                                  <p:childTnLst>
                                    <p:set>
                                      <p:cBhvr>
                                        <p:cTn id="257" dur="1" fill="hold">
                                          <p:stCondLst>
                                            <p:cond delay="0"/>
                                          </p:stCondLst>
                                        </p:cTn>
                                        <p:tgtEl>
                                          <p:spTgt spid="28"/>
                                        </p:tgtEl>
                                        <p:attrNameLst>
                                          <p:attrName>style.visibility</p:attrName>
                                        </p:attrNameLst>
                                      </p:cBhvr>
                                      <p:to>
                                        <p:strVal val="visible"/>
                                      </p:to>
                                    </p:set>
                                    <p:animEffect transition="in" filter="fade">
                                      <p:cBhvr>
                                        <p:cTn id="258" dur="500"/>
                                        <p:tgtEl>
                                          <p:spTgt spid="28"/>
                                        </p:tgtEl>
                                      </p:cBhvr>
                                    </p:animEffect>
                                  </p:childTnLst>
                                </p:cTn>
                              </p:par>
                            </p:childTnLst>
                          </p:cTn>
                        </p:par>
                      </p:childTnLst>
                    </p:cTn>
                  </p:par>
                </p:childTnLst>
              </p:cTn>
              <p:nextCondLst>
                <p:cond evt="onClick" delay="0">
                  <p:tgtEl>
                    <p:spTgt spid="9"/>
                  </p:tgtEl>
                </p:cond>
              </p:nextCondLst>
            </p:seq>
            <p:seq concurrent="1" nextAc="seek">
              <p:cTn id="259" restart="whenNotActive" fill="hold" evtFilter="cancelBubble" nodeType="interactiveSeq">
                <p:stCondLst>
                  <p:cond evt="onClick" delay="0">
                    <p:tgtEl>
                      <p:spTgt spid="44"/>
                    </p:tgtEl>
                  </p:cond>
                </p:stCondLst>
                <p:endSync evt="end" delay="0">
                  <p:rtn val="all"/>
                </p:endSync>
                <p:childTnLst>
                  <p:par>
                    <p:cTn id="260" fill="hold" nodeType="clickPar">
                      <p:stCondLst>
                        <p:cond delay="0"/>
                      </p:stCondLst>
                      <p:childTnLst>
                        <p:par>
                          <p:cTn id="261" fill="hold" nodeType="withGroup">
                            <p:stCondLst>
                              <p:cond delay="0"/>
                            </p:stCondLst>
                            <p:childTnLst>
                              <p:par>
                                <p:cTn id="262" presetID="53" presetClass="entr" presetSubtype="16" fill="hold" nodeType="clickEffect">
                                  <p:stCondLst>
                                    <p:cond delay="0"/>
                                  </p:stCondLst>
                                  <p:childTnLst>
                                    <p:set>
                                      <p:cBhvr>
                                        <p:cTn id="263" dur="1" fill="hold">
                                          <p:stCondLst>
                                            <p:cond delay="0"/>
                                          </p:stCondLst>
                                        </p:cTn>
                                        <p:tgtEl>
                                          <p:spTgt spid="46"/>
                                        </p:tgtEl>
                                        <p:attrNameLst>
                                          <p:attrName>style.visibility</p:attrName>
                                        </p:attrNameLst>
                                      </p:cBhvr>
                                      <p:to>
                                        <p:strVal val="visible"/>
                                      </p:to>
                                    </p:set>
                                    <p:anim calcmode="lin" valueType="num">
                                      <p:cBhvr>
                                        <p:cTn id="264" dur="500" fill="hold"/>
                                        <p:tgtEl>
                                          <p:spTgt spid="46"/>
                                        </p:tgtEl>
                                        <p:attrNameLst>
                                          <p:attrName>ppt_w</p:attrName>
                                        </p:attrNameLst>
                                      </p:cBhvr>
                                      <p:tavLst>
                                        <p:tav tm="0">
                                          <p:val>
                                            <p:fltVal val="0"/>
                                          </p:val>
                                        </p:tav>
                                        <p:tav tm="100000">
                                          <p:val>
                                            <p:strVal val="#ppt_w"/>
                                          </p:val>
                                        </p:tav>
                                      </p:tavLst>
                                    </p:anim>
                                    <p:anim calcmode="lin" valueType="num">
                                      <p:cBhvr>
                                        <p:cTn id="265" dur="500" fill="hold"/>
                                        <p:tgtEl>
                                          <p:spTgt spid="46"/>
                                        </p:tgtEl>
                                        <p:attrNameLst>
                                          <p:attrName>ppt_h</p:attrName>
                                        </p:attrNameLst>
                                      </p:cBhvr>
                                      <p:tavLst>
                                        <p:tav tm="0">
                                          <p:val>
                                            <p:fltVal val="0"/>
                                          </p:val>
                                        </p:tav>
                                        <p:tav tm="100000">
                                          <p:val>
                                            <p:strVal val="#ppt_h"/>
                                          </p:val>
                                        </p:tav>
                                      </p:tavLst>
                                    </p:anim>
                                    <p:animEffect transition="in" filter="fade">
                                      <p:cBhvr>
                                        <p:cTn id="266" dur="500"/>
                                        <p:tgtEl>
                                          <p:spTgt spid="46"/>
                                        </p:tgtEl>
                                      </p:cBhvr>
                                    </p:animEffect>
                                  </p:childTnLst>
                                </p:cTn>
                              </p:par>
                            </p:childTnLst>
                          </p:cTn>
                        </p:par>
                      </p:childTnLst>
                    </p:cTn>
                  </p:par>
                </p:childTnLst>
              </p:cTn>
              <p:nextCondLst>
                <p:cond evt="onClick" delay="0">
                  <p:tgtEl>
                    <p:spTgt spid="44"/>
                  </p:tgtEl>
                </p:cond>
              </p:nextCondLst>
            </p:seq>
            <p:seq concurrent="1" nextAc="seek">
              <p:cTn id="267" restart="whenNotActive" fill="hold" evtFilter="cancelBubble" nodeType="interactiveSeq">
                <p:stCondLst>
                  <p:cond evt="onClick" delay="0">
                    <p:tgtEl>
                      <p:spTgt spid="46"/>
                    </p:tgtEl>
                  </p:cond>
                </p:stCondLst>
                <p:endSync evt="end" delay="0">
                  <p:rtn val="all"/>
                </p:endSync>
                <p:childTnLst>
                  <p:par>
                    <p:cTn id="268" fill="hold" nodeType="clickPar">
                      <p:stCondLst>
                        <p:cond delay="0"/>
                      </p:stCondLst>
                      <p:childTnLst>
                        <p:par>
                          <p:cTn id="269" fill="hold" nodeType="withGroup">
                            <p:stCondLst>
                              <p:cond delay="0"/>
                            </p:stCondLst>
                            <p:childTnLst>
                              <p:par>
                                <p:cTn id="270" presetID="10" presetClass="entr" presetSubtype="0" fill="hold" nodeType="clickEffect">
                                  <p:stCondLst>
                                    <p:cond delay="0"/>
                                  </p:stCondLst>
                                  <p:childTnLst>
                                    <p:set>
                                      <p:cBhvr>
                                        <p:cTn id="271" dur="1" fill="hold">
                                          <p:stCondLst>
                                            <p:cond delay="0"/>
                                          </p:stCondLst>
                                        </p:cTn>
                                        <p:tgtEl>
                                          <p:spTgt spid="48"/>
                                        </p:tgtEl>
                                        <p:attrNameLst>
                                          <p:attrName>style.visibility</p:attrName>
                                        </p:attrNameLst>
                                      </p:cBhvr>
                                      <p:to>
                                        <p:strVal val="visible"/>
                                      </p:to>
                                    </p:set>
                                    <p:animEffect transition="in" filter="fade">
                                      <p:cBhvr>
                                        <p:cTn id="272" dur="500"/>
                                        <p:tgtEl>
                                          <p:spTgt spid="48"/>
                                        </p:tgtEl>
                                      </p:cBhvr>
                                    </p:animEffect>
                                  </p:childTnLst>
                                </p:cTn>
                              </p:par>
                            </p:childTnLst>
                          </p:cTn>
                        </p:par>
                      </p:childTnLst>
                    </p:cTn>
                  </p:par>
                </p:childTnLst>
              </p:cTn>
              <p:nextCondLst>
                <p:cond evt="onClick" delay="0">
                  <p:tgtEl>
                    <p:spTgt spid="46"/>
                  </p:tgtEl>
                </p:cond>
              </p:nextCondLst>
            </p:seq>
            <p:seq concurrent="1" nextAc="seek">
              <p:cTn id="273" restart="whenNotActive" fill="hold" evtFilter="cancelBubble" nodeType="interactiveSeq">
                <p:stCondLst>
                  <p:cond evt="onClick" delay="0">
                    <p:tgtEl>
                      <p:spTgt spid="36"/>
                    </p:tgtEl>
                  </p:cond>
                </p:stCondLst>
                <p:endSync evt="end" delay="0">
                  <p:rtn val="all"/>
                </p:endSync>
                <p:childTnLst>
                  <p:par>
                    <p:cTn id="274" fill="hold" nodeType="clickPar">
                      <p:stCondLst>
                        <p:cond delay="0"/>
                      </p:stCondLst>
                      <p:childTnLst>
                        <p:par>
                          <p:cTn id="275" fill="hold" nodeType="withGroup">
                            <p:stCondLst>
                              <p:cond delay="0"/>
                            </p:stCondLst>
                            <p:childTnLst>
                              <p:par>
                                <p:cTn id="276" presetID="26" presetClass="entr" presetSubtype="0" fill="hold" nodeType="clickEffect">
                                  <p:stCondLst>
                                    <p:cond delay="0"/>
                                  </p:stCondLst>
                                  <p:childTnLst>
                                    <p:set>
                                      <p:cBhvr>
                                        <p:cTn id="277" dur="1" fill="hold">
                                          <p:stCondLst>
                                            <p:cond delay="0"/>
                                          </p:stCondLst>
                                        </p:cTn>
                                        <p:tgtEl>
                                          <p:spTgt spid="3"/>
                                        </p:tgtEl>
                                        <p:attrNameLst>
                                          <p:attrName>style.visibility</p:attrName>
                                        </p:attrNameLst>
                                      </p:cBhvr>
                                      <p:to>
                                        <p:strVal val="visible"/>
                                      </p:to>
                                    </p:set>
                                    <p:animEffect transition="in" filter="wipe(down)">
                                      <p:cBhvr>
                                        <p:cTn id="278" dur="580">
                                          <p:stCondLst>
                                            <p:cond delay="0"/>
                                          </p:stCondLst>
                                        </p:cTn>
                                        <p:tgtEl>
                                          <p:spTgt spid="3"/>
                                        </p:tgtEl>
                                      </p:cBhvr>
                                    </p:animEffect>
                                    <p:anim calcmode="lin" valueType="num">
                                      <p:cBhvr>
                                        <p:cTn id="279"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80"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81"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82"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83"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84" dur="26">
                                          <p:stCondLst>
                                            <p:cond delay="650"/>
                                          </p:stCondLst>
                                        </p:cTn>
                                        <p:tgtEl>
                                          <p:spTgt spid="3"/>
                                        </p:tgtEl>
                                      </p:cBhvr>
                                      <p:to x="100000" y="60000"/>
                                    </p:animScale>
                                    <p:animScale>
                                      <p:cBhvr>
                                        <p:cTn id="285" dur="166" decel="50000">
                                          <p:stCondLst>
                                            <p:cond delay="676"/>
                                          </p:stCondLst>
                                        </p:cTn>
                                        <p:tgtEl>
                                          <p:spTgt spid="3"/>
                                        </p:tgtEl>
                                      </p:cBhvr>
                                      <p:to x="100000" y="100000"/>
                                    </p:animScale>
                                    <p:animScale>
                                      <p:cBhvr>
                                        <p:cTn id="286" dur="26">
                                          <p:stCondLst>
                                            <p:cond delay="1312"/>
                                          </p:stCondLst>
                                        </p:cTn>
                                        <p:tgtEl>
                                          <p:spTgt spid="3"/>
                                        </p:tgtEl>
                                      </p:cBhvr>
                                      <p:to x="100000" y="80000"/>
                                    </p:animScale>
                                    <p:animScale>
                                      <p:cBhvr>
                                        <p:cTn id="287" dur="166" decel="50000">
                                          <p:stCondLst>
                                            <p:cond delay="1338"/>
                                          </p:stCondLst>
                                        </p:cTn>
                                        <p:tgtEl>
                                          <p:spTgt spid="3"/>
                                        </p:tgtEl>
                                      </p:cBhvr>
                                      <p:to x="100000" y="100000"/>
                                    </p:animScale>
                                    <p:animScale>
                                      <p:cBhvr>
                                        <p:cTn id="288" dur="26">
                                          <p:stCondLst>
                                            <p:cond delay="1642"/>
                                          </p:stCondLst>
                                        </p:cTn>
                                        <p:tgtEl>
                                          <p:spTgt spid="3"/>
                                        </p:tgtEl>
                                      </p:cBhvr>
                                      <p:to x="100000" y="90000"/>
                                    </p:animScale>
                                    <p:animScale>
                                      <p:cBhvr>
                                        <p:cTn id="289" dur="166" decel="50000">
                                          <p:stCondLst>
                                            <p:cond delay="1668"/>
                                          </p:stCondLst>
                                        </p:cTn>
                                        <p:tgtEl>
                                          <p:spTgt spid="3"/>
                                        </p:tgtEl>
                                      </p:cBhvr>
                                      <p:to x="100000" y="100000"/>
                                    </p:animScale>
                                    <p:animScale>
                                      <p:cBhvr>
                                        <p:cTn id="290" dur="26">
                                          <p:stCondLst>
                                            <p:cond delay="1808"/>
                                          </p:stCondLst>
                                        </p:cTn>
                                        <p:tgtEl>
                                          <p:spTgt spid="3"/>
                                        </p:tgtEl>
                                      </p:cBhvr>
                                      <p:to x="100000" y="95000"/>
                                    </p:animScale>
                                    <p:animScale>
                                      <p:cBhvr>
                                        <p:cTn id="291" dur="166" decel="50000">
                                          <p:stCondLst>
                                            <p:cond delay="1834"/>
                                          </p:stCondLst>
                                        </p:cTn>
                                        <p:tgtEl>
                                          <p:spTgt spid="3"/>
                                        </p:tgtEl>
                                      </p:cBhvr>
                                      <p:to x="100000" y="100000"/>
                                    </p:animScale>
                                  </p:childTnLst>
                                </p:cTn>
                              </p:par>
                            </p:childTnLst>
                          </p:cTn>
                        </p:par>
                      </p:childTnLst>
                    </p:cTn>
                  </p:par>
                </p:childTnLst>
              </p:cTn>
              <p:nextCondLst>
                <p:cond evt="onClick" delay="0">
                  <p:tgtEl>
                    <p:spTgt spid="36"/>
                  </p:tgtEl>
                </p:cond>
              </p:nextCondLst>
            </p:seq>
            <p:seq concurrent="1" nextAc="seek">
              <p:cTn id="292" restart="whenNotActive" fill="hold" evtFilter="cancelBubble" nodeType="interactiveSeq">
                <p:stCondLst>
                  <p:cond evt="onClick" delay="0">
                    <p:tgtEl>
                      <p:spTgt spid="3"/>
                    </p:tgtEl>
                  </p:cond>
                </p:stCondLst>
                <p:endSync evt="end" delay="0">
                  <p:rtn val="all"/>
                </p:endSync>
                <p:childTnLst>
                  <p:par>
                    <p:cTn id="293" fill="hold" nodeType="clickPar">
                      <p:stCondLst>
                        <p:cond delay="0"/>
                      </p:stCondLst>
                      <p:childTnLst>
                        <p:par>
                          <p:cTn id="294" fill="hold" nodeType="withGroup">
                            <p:stCondLst>
                              <p:cond delay="0"/>
                            </p:stCondLst>
                            <p:childTnLst>
                              <p:par>
                                <p:cTn id="295" presetID="2" presetClass="entr" presetSubtype="4" fill="hold" nodeType="clickEffect">
                                  <p:stCondLst>
                                    <p:cond delay="0"/>
                                  </p:stCondLst>
                                  <p:childTnLst>
                                    <p:set>
                                      <p:cBhvr>
                                        <p:cTn id="296" dur="1" fill="hold">
                                          <p:stCondLst>
                                            <p:cond delay="0"/>
                                          </p:stCondLst>
                                        </p:cTn>
                                        <p:tgtEl>
                                          <p:spTgt spid="39"/>
                                        </p:tgtEl>
                                        <p:attrNameLst>
                                          <p:attrName>style.visibility</p:attrName>
                                        </p:attrNameLst>
                                      </p:cBhvr>
                                      <p:to>
                                        <p:strVal val="visible"/>
                                      </p:to>
                                    </p:set>
                                    <p:anim calcmode="lin" valueType="num">
                                      <p:cBhvr additive="base">
                                        <p:cTn id="297" dur="500" fill="hold"/>
                                        <p:tgtEl>
                                          <p:spTgt spid="39"/>
                                        </p:tgtEl>
                                        <p:attrNameLst>
                                          <p:attrName>ppt_x</p:attrName>
                                        </p:attrNameLst>
                                      </p:cBhvr>
                                      <p:tavLst>
                                        <p:tav tm="0">
                                          <p:val>
                                            <p:strVal val="#ppt_x"/>
                                          </p:val>
                                        </p:tav>
                                        <p:tav tm="100000">
                                          <p:val>
                                            <p:strVal val="#ppt_x"/>
                                          </p:val>
                                        </p:tav>
                                      </p:tavLst>
                                    </p:anim>
                                    <p:anim calcmode="lin" valueType="num">
                                      <p:cBhvr additive="base">
                                        <p:cTn id="29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3"/>
                  </p:tgtEl>
                </p:cond>
              </p:nextCondLst>
            </p:seq>
            <p:seq concurrent="1" nextAc="seek">
              <p:cTn id="299" restart="whenNotActive" fill="hold" evtFilter="cancelBubble" nodeType="interactiveSeq">
                <p:stCondLst>
                  <p:cond evt="onClick" delay="0">
                    <p:tgtEl>
                      <p:spTgt spid="4"/>
                    </p:tgtEl>
                  </p:cond>
                </p:stCondLst>
                <p:endSync evt="end" delay="0">
                  <p:rtn val="all"/>
                </p:endSync>
                <p:childTnLst>
                  <p:par>
                    <p:cTn id="300" fill="hold" nodeType="clickPar">
                      <p:stCondLst>
                        <p:cond delay="0"/>
                      </p:stCondLst>
                      <p:childTnLst>
                        <p:par>
                          <p:cTn id="301" fill="hold" nodeType="withGroup">
                            <p:stCondLst>
                              <p:cond delay="0"/>
                            </p:stCondLst>
                            <p:childTnLst>
                              <p:par>
                                <p:cTn id="302" presetID="3" presetClass="entr" presetSubtype="10" fill="hold" nodeType="clickEffect">
                                  <p:stCondLst>
                                    <p:cond delay="0"/>
                                  </p:stCondLst>
                                  <p:childTnLst>
                                    <p:set>
                                      <p:cBhvr>
                                        <p:cTn id="303" dur="1" fill="hold">
                                          <p:stCondLst>
                                            <p:cond delay="0"/>
                                          </p:stCondLst>
                                        </p:cTn>
                                        <p:tgtEl>
                                          <p:spTgt spid="41"/>
                                        </p:tgtEl>
                                        <p:attrNameLst>
                                          <p:attrName>style.visibility</p:attrName>
                                        </p:attrNameLst>
                                      </p:cBhvr>
                                      <p:to>
                                        <p:strVal val="visible"/>
                                      </p:to>
                                    </p:set>
                                    <p:animEffect transition="in" filter="blinds(horizontal)">
                                      <p:cBhvr>
                                        <p:cTn id="304" dur="500"/>
                                        <p:tgtEl>
                                          <p:spTgt spid="41"/>
                                        </p:tgtEl>
                                      </p:cBhvr>
                                    </p:animEffect>
                                  </p:childTnLst>
                                </p:cTn>
                              </p:par>
                              <p:par>
                                <p:cTn id="305" presetID="10" presetClass="entr" presetSubtype="0" fill="hold" nodeType="withEffect">
                                  <p:stCondLst>
                                    <p:cond delay="0"/>
                                  </p:stCondLst>
                                  <p:childTnLst>
                                    <p:set>
                                      <p:cBhvr>
                                        <p:cTn id="306" dur="1" fill="hold">
                                          <p:stCondLst>
                                            <p:cond delay="0"/>
                                          </p:stCondLst>
                                        </p:cTn>
                                        <p:tgtEl>
                                          <p:spTgt spid="41"/>
                                        </p:tgtEl>
                                        <p:attrNameLst>
                                          <p:attrName>style.visibility</p:attrName>
                                        </p:attrNameLst>
                                      </p:cBhvr>
                                      <p:to>
                                        <p:strVal val="visible"/>
                                      </p:to>
                                    </p:set>
                                    <p:animEffect transition="in" filter="fade">
                                      <p:cBhvr>
                                        <p:cTn id="307" dur="500"/>
                                        <p:tgtEl>
                                          <p:spTgt spid="41"/>
                                        </p:tgtEl>
                                      </p:cBhvr>
                                    </p:animEffect>
                                  </p:childTnLst>
                                </p:cTn>
                              </p:par>
                            </p:childTnLst>
                          </p:cTn>
                        </p:par>
                      </p:childTnLst>
                    </p:cTn>
                  </p:par>
                  <p:par>
                    <p:cTn id="308" fill="hold" nodeType="clickPar">
                      <p:stCondLst>
                        <p:cond delay="indefinite"/>
                      </p:stCondLst>
                      <p:childTnLst>
                        <p:par>
                          <p:cTn id="309" fill="hold" nodeType="withGroup">
                            <p:stCondLst>
                              <p:cond delay="0"/>
                            </p:stCondLst>
                            <p:childTnLst>
                              <p:par>
                                <p:cTn id="310" presetID="2" presetClass="entr" presetSubtype="4" fill="hold" nodeType="clickEffect">
                                  <p:stCondLst>
                                    <p:cond delay="0"/>
                                  </p:stCondLst>
                                  <p:childTnLst>
                                    <p:set>
                                      <p:cBhvr>
                                        <p:cTn id="311" dur="1" fill="hold">
                                          <p:stCondLst>
                                            <p:cond delay="0"/>
                                          </p:stCondLst>
                                        </p:cTn>
                                        <p:tgtEl>
                                          <p:spTgt spid="41"/>
                                        </p:tgtEl>
                                        <p:attrNameLst>
                                          <p:attrName>style.visibility</p:attrName>
                                        </p:attrNameLst>
                                      </p:cBhvr>
                                      <p:to>
                                        <p:strVal val="visible"/>
                                      </p:to>
                                    </p:set>
                                    <p:anim calcmode="lin" valueType="num">
                                      <p:cBhvr additive="base">
                                        <p:cTn id="312" dur="500" fill="hold"/>
                                        <p:tgtEl>
                                          <p:spTgt spid="41"/>
                                        </p:tgtEl>
                                        <p:attrNameLst>
                                          <p:attrName>ppt_x</p:attrName>
                                        </p:attrNameLst>
                                      </p:cBhvr>
                                      <p:tavLst>
                                        <p:tav tm="0">
                                          <p:val>
                                            <p:strVal val="#ppt_x"/>
                                          </p:val>
                                        </p:tav>
                                        <p:tav tm="100000">
                                          <p:val>
                                            <p:strVal val="#ppt_x"/>
                                          </p:val>
                                        </p:tav>
                                      </p:tavLst>
                                    </p:anim>
                                    <p:anim calcmode="lin" valueType="num">
                                      <p:cBhvr additive="base">
                                        <p:cTn id="313"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4"/>
                  </p:tgtEl>
                </p:cond>
              </p:nextCondLst>
            </p:seq>
            <p:seq concurrent="1" nextAc="seek">
              <p:cTn id="314" restart="whenNotActive" fill="hold" evtFilter="cancelBubble" nodeType="interactiveSeq">
                <p:stCondLst>
                  <p:cond evt="onClick" delay="0">
                    <p:tgtEl>
                      <p:spTgt spid="17"/>
                    </p:tgtEl>
                  </p:cond>
                </p:stCondLst>
                <p:endSync evt="end" delay="0">
                  <p:rtn val="all"/>
                </p:endSync>
                <p:childTnLst>
                  <p:par>
                    <p:cTn id="315" fill="hold" nodeType="clickPar">
                      <p:stCondLst>
                        <p:cond delay="0"/>
                      </p:stCondLst>
                      <p:childTnLst>
                        <p:par>
                          <p:cTn id="316" fill="hold" nodeType="withGroup">
                            <p:stCondLst>
                              <p:cond delay="0"/>
                            </p:stCondLst>
                            <p:childTnLst>
                              <p:par>
                                <p:cTn id="317" presetID="10" presetClass="entr" presetSubtype="0" fill="hold" nodeType="clickEffect">
                                  <p:stCondLst>
                                    <p:cond delay="0"/>
                                  </p:stCondLst>
                                  <p:childTnLst>
                                    <p:set>
                                      <p:cBhvr>
                                        <p:cTn id="318" dur="1" fill="hold">
                                          <p:stCondLst>
                                            <p:cond delay="0"/>
                                          </p:stCondLst>
                                        </p:cTn>
                                        <p:tgtEl>
                                          <p:spTgt spid="12"/>
                                        </p:tgtEl>
                                        <p:attrNameLst>
                                          <p:attrName>style.visibility</p:attrName>
                                        </p:attrNameLst>
                                      </p:cBhvr>
                                      <p:to>
                                        <p:strVal val="visible"/>
                                      </p:to>
                                    </p:set>
                                    <p:animEffect transition="in" filter="fade">
                                      <p:cBhvr>
                                        <p:cTn id="319" dur="500"/>
                                        <p:tgtEl>
                                          <p:spTgt spid="12"/>
                                        </p:tgtEl>
                                      </p:cBhvr>
                                    </p:animEffect>
                                  </p:childTnLst>
                                </p:cTn>
                              </p:par>
                            </p:childTnLst>
                          </p:cTn>
                        </p:par>
                      </p:childTnLst>
                    </p:cTn>
                  </p:par>
                </p:childTnLst>
              </p:cTn>
              <p:nextCondLst>
                <p:cond evt="onClick" delay="0">
                  <p:tgtEl>
                    <p:spTgt spid="17"/>
                  </p:tgtEl>
                </p:cond>
              </p:nextCondLst>
            </p:seq>
            <p:seq concurrent="1" nextAc="seek">
              <p:cTn id="320" restart="whenNotActive" fill="hold" evtFilter="cancelBubble" nodeType="interactiveSeq">
                <p:stCondLst>
                  <p:cond evt="onClick" delay="0">
                    <p:tgtEl>
                      <p:spTgt spid="19"/>
                    </p:tgtEl>
                  </p:cond>
                </p:stCondLst>
                <p:endSync evt="end" delay="0">
                  <p:rtn val="all"/>
                </p:endSync>
                <p:childTnLst>
                  <p:par>
                    <p:cTn id="321" fill="hold" nodeType="clickPar">
                      <p:stCondLst>
                        <p:cond delay="0"/>
                      </p:stCondLst>
                      <p:childTnLst>
                        <p:par>
                          <p:cTn id="322" fill="hold" nodeType="withGroup">
                            <p:stCondLst>
                              <p:cond delay="0"/>
                            </p:stCondLst>
                            <p:childTnLst>
                              <p:par>
                                <p:cTn id="323" presetID="3" presetClass="entr" presetSubtype="10" fill="hold" nodeType="clickEffect">
                                  <p:stCondLst>
                                    <p:cond delay="0"/>
                                  </p:stCondLst>
                                  <p:childTnLst>
                                    <p:set>
                                      <p:cBhvr>
                                        <p:cTn id="324" dur="1" fill="hold">
                                          <p:stCondLst>
                                            <p:cond delay="0"/>
                                          </p:stCondLst>
                                        </p:cTn>
                                        <p:tgtEl>
                                          <p:spTgt spid="22"/>
                                        </p:tgtEl>
                                        <p:attrNameLst>
                                          <p:attrName>style.visibility</p:attrName>
                                        </p:attrNameLst>
                                      </p:cBhvr>
                                      <p:to>
                                        <p:strVal val="visible"/>
                                      </p:to>
                                    </p:set>
                                    <p:animEffect transition="in" filter="blinds(horizontal)">
                                      <p:cBhvr>
                                        <p:cTn id="325" dur="500"/>
                                        <p:tgtEl>
                                          <p:spTgt spid="22"/>
                                        </p:tgtEl>
                                      </p:cBhvr>
                                    </p:animEffect>
                                  </p:childTnLst>
                                </p:cTn>
                              </p:par>
                              <p:par>
                                <p:cTn id="326" presetID="10" presetClass="entr" presetSubtype="0" fill="hold" nodeType="withEffect">
                                  <p:stCondLst>
                                    <p:cond delay="0"/>
                                  </p:stCondLst>
                                  <p:childTnLst>
                                    <p:set>
                                      <p:cBhvr>
                                        <p:cTn id="327" dur="1" fill="hold">
                                          <p:stCondLst>
                                            <p:cond delay="0"/>
                                          </p:stCondLst>
                                        </p:cTn>
                                        <p:tgtEl>
                                          <p:spTgt spid="22"/>
                                        </p:tgtEl>
                                        <p:attrNameLst>
                                          <p:attrName>style.visibility</p:attrName>
                                        </p:attrNameLst>
                                      </p:cBhvr>
                                      <p:to>
                                        <p:strVal val="visible"/>
                                      </p:to>
                                    </p:set>
                                    <p:animEffect transition="in" filter="fade">
                                      <p:cBhvr>
                                        <p:cTn id="328" dur="500"/>
                                        <p:tgtEl>
                                          <p:spTgt spid="22"/>
                                        </p:tgtEl>
                                      </p:cBhvr>
                                    </p:animEffect>
                                  </p:childTnLst>
                                </p:cTn>
                              </p:par>
                            </p:childTnLst>
                          </p:cTn>
                        </p:par>
                      </p:childTnLst>
                    </p:cTn>
                  </p:par>
                </p:childTnLst>
              </p:cTn>
              <p:nextCondLst>
                <p:cond evt="onClick" delay="0">
                  <p:tgtEl>
                    <p:spTgt spid="19"/>
                  </p:tgtEl>
                </p:cond>
              </p:nextCondLst>
            </p:seq>
            <p:seq concurrent="1" nextAc="seek">
              <p:cTn id="329" restart="whenNotActive" fill="hold" evtFilter="cancelBubble" nodeType="interactiveSeq">
                <p:stCondLst>
                  <p:cond evt="onClick" delay="0">
                    <p:tgtEl>
                      <p:spTgt spid="12"/>
                    </p:tgtEl>
                  </p:cond>
                </p:stCondLst>
                <p:endSync evt="end" delay="0">
                  <p:rtn val="all"/>
                </p:endSync>
                <p:childTnLst>
                  <p:par>
                    <p:cTn id="330" fill="hold" nodeType="clickPar">
                      <p:stCondLst>
                        <p:cond delay="0"/>
                      </p:stCondLst>
                      <p:childTnLst>
                        <p:par>
                          <p:cTn id="331" fill="hold" nodeType="withGroup">
                            <p:stCondLst>
                              <p:cond delay="0"/>
                            </p:stCondLst>
                            <p:childTnLst>
                              <p:par>
                                <p:cTn id="332" presetID="3" presetClass="entr" presetSubtype="10" fill="hold" nodeType="clickEffect">
                                  <p:stCondLst>
                                    <p:cond delay="0"/>
                                  </p:stCondLst>
                                  <p:childTnLst>
                                    <p:set>
                                      <p:cBhvr>
                                        <p:cTn id="333" dur="1" fill="hold">
                                          <p:stCondLst>
                                            <p:cond delay="0"/>
                                          </p:stCondLst>
                                        </p:cTn>
                                        <p:tgtEl>
                                          <p:spTgt spid="18"/>
                                        </p:tgtEl>
                                        <p:attrNameLst>
                                          <p:attrName>style.visibility</p:attrName>
                                        </p:attrNameLst>
                                      </p:cBhvr>
                                      <p:to>
                                        <p:strVal val="visible"/>
                                      </p:to>
                                    </p:set>
                                    <p:animEffect transition="in" filter="blinds(horizontal)">
                                      <p:cBhvr>
                                        <p:cTn id="334" dur="500"/>
                                        <p:tgtEl>
                                          <p:spTgt spid="18"/>
                                        </p:tgtEl>
                                      </p:cBhvr>
                                    </p:animEffect>
                                  </p:childTnLst>
                                </p:cTn>
                              </p:par>
                            </p:childTnLst>
                          </p:cTn>
                        </p:par>
                      </p:childTnLst>
                    </p:cTn>
                  </p:par>
                  <p:par>
                    <p:cTn id="335" fill="hold" nodeType="clickPar">
                      <p:stCondLst>
                        <p:cond delay="indefinite"/>
                      </p:stCondLst>
                      <p:childTnLst>
                        <p:par>
                          <p:cTn id="336" fill="hold" nodeType="withGroup">
                            <p:stCondLst>
                              <p:cond delay="0"/>
                            </p:stCondLst>
                            <p:childTnLst>
                              <p:par>
                                <p:cTn id="337" presetID="16" presetClass="entr" presetSubtype="21" fill="hold" nodeType="clickEffect">
                                  <p:stCondLst>
                                    <p:cond delay="0"/>
                                  </p:stCondLst>
                                  <p:childTnLst>
                                    <p:set>
                                      <p:cBhvr>
                                        <p:cTn id="338" dur="1" fill="hold">
                                          <p:stCondLst>
                                            <p:cond delay="0"/>
                                          </p:stCondLst>
                                        </p:cTn>
                                        <p:tgtEl>
                                          <p:spTgt spid="18"/>
                                        </p:tgtEl>
                                        <p:attrNameLst>
                                          <p:attrName>style.visibility</p:attrName>
                                        </p:attrNameLst>
                                      </p:cBhvr>
                                      <p:to>
                                        <p:strVal val="visible"/>
                                      </p:to>
                                    </p:set>
                                    <p:animEffect transition="in" filter="barn(inVertical)">
                                      <p:cBhvr>
                                        <p:cTn id="339" dur="500"/>
                                        <p:tgtEl>
                                          <p:spTgt spid="18"/>
                                        </p:tgtEl>
                                      </p:cBhvr>
                                    </p:animEffect>
                                  </p:childTnLst>
                                </p:cTn>
                              </p:par>
                            </p:childTnLst>
                          </p:cTn>
                        </p:par>
                      </p:childTnLst>
                    </p:cTn>
                  </p:par>
                  <p:par>
                    <p:cTn id="340" fill="hold" nodeType="clickPar">
                      <p:stCondLst>
                        <p:cond delay="indefinite"/>
                      </p:stCondLst>
                      <p:childTnLst>
                        <p:par>
                          <p:cTn id="341" fill="hold" nodeType="withGroup">
                            <p:stCondLst>
                              <p:cond delay="0"/>
                            </p:stCondLst>
                            <p:childTnLst>
                              <p:par>
                                <p:cTn id="342" presetID="10" presetClass="entr" presetSubtype="0" fill="hold" nodeType="clickEffect">
                                  <p:stCondLst>
                                    <p:cond delay="0"/>
                                  </p:stCondLst>
                                  <p:childTnLst>
                                    <p:set>
                                      <p:cBhvr>
                                        <p:cTn id="343" dur="1" fill="hold">
                                          <p:stCondLst>
                                            <p:cond delay="0"/>
                                          </p:stCondLst>
                                        </p:cTn>
                                        <p:tgtEl>
                                          <p:spTgt spid="18"/>
                                        </p:tgtEl>
                                        <p:attrNameLst>
                                          <p:attrName>style.visibility</p:attrName>
                                        </p:attrNameLst>
                                      </p:cBhvr>
                                      <p:to>
                                        <p:strVal val="visible"/>
                                      </p:to>
                                    </p:set>
                                    <p:animEffect transition="in" filter="fade">
                                      <p:cBhvr>
                                        <p:cTn id="344" dur="500"/>
                                        <p:tgtEl>
                                          <p:spTgt spid="18"/>
                                        </p:tgtEl>
                                      </p:cBhvr>
                                    </p:animEffect>
                                  </p:childTnLst>
                                </p:cTn>
                              </p:par>
                            </p:childTnLst>
                          </p:cTn>
                        </p:par>
                      </p:childTnLst>
                    </p:cTn>
                  </p:par>
                </p:childTnLst>
              </p:cTn>
              <p:nextCondLst>
                <p:cond evt="onClick" delay="0">
                  <p:tgtEl>
                    <p:spTgt spid="12"/>
                  </p:tgtEl>
                </p:cond>
              </p:nextCondLst>
            </p:seq>
            <p:seq concurrent="1" nextAc="seek">
              <p:cTn id="345" restart="whenNotActive" fill="hold" evtFilter="cancelBubble" nodeType="interactiveSeq">
                <p:stCondLst>
                  <p:cond evt="onClick" delay="0">
                    <p:tgtEl>
                      <p:spTgt spid="22"/>
                    </p:tgtEl>
                  </p:cond>
                </p:stCondLst>
                <p:endSync evt="end" delay="0">
                  <p:rtn val="all"/>
                </p:endSync>
                <p:childTnLst>
                  <p:par>
                    <p:cTn id="346" fill="hold" nodeType="clickPar">
                      <p:stCondLst>
                        <p:cond delay="0"/>
                      </p:stCondLst>
                      <p:childTnLst>
                        <p:par>
                          <p:cTn id="347" fill="hold" nodeType="withGroup">
                            <p:stCondLst>
                              <p:cond delay="0"/>
                            </p:stCondLst>
                            <p:childTnLst>
                              <p:par>
                                <p:cTn id="348" presetID="3" presetClass="entr" presetSubtype="10" fill="hold" nodeType="clickEffect">
                                  <p:stCondLst>
                                    <p:cond delay="0"/>
                                  </p:stCondLst>
                                  <p:childTnLst>
                                    <p:set>
                                      <p:cBhvr>
                                        <p:cTn id="349" dur="1" fill="hold">
                                          <p:stCondLst>
                                            <p:cond delay="0"/>
                                          </p:stCondLst>
                                        </p:cTn>
                                        <p:tgtEl>
                                          <p:spTgt spid="13"/>
                                        </p:tgtEl>
                                        <p:attrNameLst>
                                          <p:attrName>style.visibility</p:attrName>
                                        </p:attrNameLst>
                                      </p:cBhvr>
                                      <p:to>
                                        <p:strVal val="visible"/>
                                      </p:to>
                                    </p:set>
                                    <p:animEffect transition="in" filter="blinds(horizontal)">
                                      <p:cBhvr>
                                        <p:cTn id="350" dur="500"/>
                                        <p:tgtEl>
                                          <p:spTgt spid="13"/>
                                        </p:tgtEl>
                                      </p:cBhvr>
                                    </p:animEffect>
                                  </p:childTnLst>
                                </p:cTn>
                              </p:par>
                            </p:childTnLst>
                          </p:cTn>
                        </p:par>
                      </p:childTnLst>
                    </p:cTn>
                  </p:par>
                  <p:par>
                    <p:cTn id="351" fill="hold" nodeType="clickPar">
                      <p:stCondLst>
                        <p:cond delay="indefinite"/>
                      </p:stCondLst>
                      <p:childTnLst>
                        <p:par>
                          <p:cTn id="352" fill="hold" nodeType="withGroup">
                            <p:stCondLst>
                              <p:cond delay="0"/>
                            </p:stCondLst>
                            <p:childTnLst>
                              <p:par>
                                <p:cTn id="353" presetID="14" presetClass="entr" presetSubtype="10" fill="hold" nodeType="clickEffect">
                                  <p:stCondLst>
                                    <p:cond delay="0"/>
                                  </p:stCondLst>
                                  <p:childTnLst>
                                    <p:set>
                                      <p:cBhvr>
                                        <p:cTn id="354" dur="1" fill="hold">
                                          <p:stCondLst>
                                            <p:cond delay="0"/>
                                          </p:stCondLst>
                                        </p:cTn>
                                        <p:tgtEl>
                                          <p:spTgt spid="13"/>
                                        </p:tgtEl>
                                        <p:attrNameLst>
                                          <p:attrName>style.visibility</p:attrName>
                                        </p:attrNameLst>
                                      </p:cBhvr>
                                      <p:to>
                                        <p:strVal val="visible"/>
                                      </p:to>
                                    </p:set>
                                    <p:animEffect transition="in" filter="randombar(horizontal)">
                                      <p:cBhvr>
                                        <p:cTn id="355" dur="500"/>
                                        <p:tgtEl>
                                          <p:spTgt spid="13"/>
                                        </p:tgtEl>
                                      </p:cBhvr>
                                    </p:animEffect>
                                  </p:childTnLst>
                                </p:cTn>
                              </p:par>
                              <p:par>
                                <p:cTn id="356" presetID="10" presetClass="entr" presetSubtype="0" fill="hold" nodeType="withEffect">
                                  <p:stCondLst>
                                    <p:cond delay="0"/>
                                  </p:stCondLst>
                                  <p:childTnLst>
                                    <p:set>
                                      <p:cBhvr>
                                        <p:cTn id="357" dur="1" fill="hold">
                                          <p:stCondLst>
                                            <p:cond delay="0"/>
                                          </p:stCondLst>
                                        </p:cTn>
                                        <p:tgtEl>
                                          <p:spTgt spid="13"/>
                                        </p:tgtEl>
                                        <p:attrNameLst>
                                          <p:attrName>style.visibility</p:attrName>
                                        </p:attrNameLst>
                                      </p:cBhvr>
                                      <p:to>
                                        <p:strVal val="visible"/>
                                      </p:to>
                                    </p:set>
                                    <p:animEffect transition="in" filter="fade">
                                      <p:cBhvr>
                                        <p:cTn id="358" dur="500"/>
                                        <p:tgtEl>
                                          <p:spTgt spid="13"/>
                                        </p:tgtEl>
                                      </p:cBhvr>
                                    </p:animEffect>
                                  </p:childTnLst>
                                </p:cTn>
                              </p:par>
                            </p:childTnLst>
                          </p:cTn>
                        </p:par>
                      </p:childTnLst>
                    </p:cTn>
                  </p:par>
                </p:childTnLst>
              </p:cTn>
              <p:nextCondLst>
                <p:cond evt="onClick" delay="0">
                  <p:tgtEl>
                    <p:spTgt spid="22"/>
                  </p:tgtEl>
                </p:cond>
              </p:nextCondLst>
            </p:seq>
            <p:seq concurrent="1" nextAc="seek">
              <p:cTn id="359" restart="whenNotActive" fill="hold" evtFilter="cancelBubble" nodeType="interactiveSeq">
                <p:stCondLst>
                  <p:cond evt="onClick" delay="0">
                    <p:tgtEl>
                      <p:spTgt spid="23"/>
                    </p:tgtEl>
                  </p:cond>
                </p:stCondLst>
                <p:endSync evt="end" delay="0">
                  <p:rtn val="all"/>
                </p:endSync>
                <p:childTnLst>
                  <p:par>
                    <p:cTn id="360" fill="hold" nodeType="clickPar">
                      <p:stCondLst>
                        <p:cond delay="0"/>
                      </p:stCondLst>
                      <p:childTnLst>
                        <p:par>
                          <p:cTn id="361" fill="hold" nodeType="withGroup">
                            <p:stCondLst>
                              <p:cond delay="0"/>
                            </p:stCondLst>
                            <p:childTnLst>
                              <p:par>
                                <p:cTn id="362" presetID="3" presetClass="entr" presetSubtype="10" fill="hold" nodeType="clickEffect">
                                  <p:stCondLst>
                                    <p:cond delay="0"/>
                                  </p:stCondLst>
                                  <p:childTnLst>
                                    <p:set>
                                      <p:cBhvr>
                                        <p:cTn id="363" dur="1" fill="hold">
                                          <p:stCondLst>
                                            <p:cond delay="0"/>
                                          </p:stCondLst>
                                        </p:cTn>
                                        <p:tgtEl>
                                          <p:spTgt spid="26"/>
                                        </p:tgtEl>
                                        <p:attrNameLst>
                                          <p:attrName>style.visibility</p:attrName>
                                        </p:attrNameLst>
                                      </p:cBhvr>
                                      <p:to>
                                        <p:strVal val="visible"/>
                                      </p:to>
                                    </p:set>
                                    <p:animEffect transition="in" filter="blinds(horizontal)">
                                      <p:cBhvr>
                                        <p:cTn id="364" dur="500"/>
                                        <p:tgtEl>
                                          <p:spTgt spid="26"/>
                                        </p:tgtEl>
                                      </p:cBhvr>
                                    </p:animEffect>
                                  </p:childTnLst>
                                </p:cTn>
                              </p:par>
                              <p:par>
                                <p:cTn id="365" presetID="10" presetClass="entr" presetSubtype="0" fill="hold" nodeType="withEffect">
                                  <p:stCondLst>
                                    <p:cond delay="0"/>
                                  </p:stCondLst>
                                  <p:childTnLst>
                                    <p:set>
                                      <p:cBhvr>
                                        <p:cTn id="366" dur="1" fill="hold">
                                          <p:stCondLst>
                                            <p:cond delay="0"/>
                                          </p:stCondLst>
                                        </p:cTn>
                                        <p:tgtEl>
                                          <p:spTgt spid="26"/>
                                        </p:tgtEl>
                                        <p:attrNameLst>
                                          <p:attrName>style.visibility</p:attrName>
                                        </p:attrNameLst>
                                      </p:cBhvr>
                                      <p:to>
                                        <p:strVal val="visible"/>
                                      </p:to>
                                    </p:set>
                                    <p:animEffect transition="in" filter="fade">
                                      <p:cBhvr>
                                        <p:cTn id="367" dur="500"/>
                                        <p:tgtEl>
                                          <p:spTgt spid="26"/>
                                        </p:tgtEl>
                                      </p:cBhvr>
                                    </p:animEffect>
                                  </p:childTnLst>
                                </p:cTn>
                              </p:par>
                            </p:childTnLst>
                          </p:cTn>
                        </p:par>
                      </p:childTnLst>
                    </p:cTn>
                  </p:par>
                </p:childTnLst>
              </p:cTn>
              <p:nextCondLst>
                <p:cond evt="onClick" delay="0">
                  <p:tgtEl>
                    <p:spTgt spid="23"/>
                  </p:tgtEl>
                </p:cond>
              </p:nextCondLst>
            </p:seq>
            <p:seq concurrent="1" nextAc="seek">
              <p:cTn id="368" restart="whenNotActive" fill="hold" evtFilter="cancelBubble" nodeType="interactiveSeq">
                <p:stCondLst>
                  <p:cond evt="onClick" delay="0">
                    <p:tgtEl>
                      <p:spTgt spid="28"/>
                    </p:tgtEl>
                  </p:cond>
                </p:stCondLst>
                <p:endSync evt="end" delay="0">
                  <p:rtn val="all"/>
                </p:endSync>
                <p:childTnLst>
                  <p:par>
                    <p:cTn id="369" fill="hold" nodeType="clickPar">
                      <p:stCondLst>
                        <p:cond delay="0"/>
                      </p:stCondLst>
                      <p:childTnLst>
                        <p:par>
                          <p:cTn id="370" fill="hold" nodeType="withGroup">
                            <p:stCondLst>
                              <p:cond delay="0"/>
                            </p:stCondLst>
                            <p:childTnLst>
                              <p:par>
                                <p:cTn id="371" presetID="3" presetClass="entr" presetSubtype="10" fill="hold" nodeType="clickEffect">
                                  <p:stCondLst>
                                    <p:cond delay="0"/>
                                  </p:stCondLst>
                                  <p:childTnLst>
                                    <p:set>
                                      <p:cBhvr>
                                        <p:cTn id="372" dur="1" fill="hold">
                                          <p:stCondLst>
                                            <p:cond delay="0"/>
                                          </p:stCondLst>
                                        </p:cTn>
                                        <p:tgtEl>
                                          <p:spTgt spid="31"/>
                                        </p:tgtEl>
                                        <p:attrNameLst>
                                          <p:attrName>style.visibility</p:attrName>
                                        </p:attrNameLst>
                                      </p:cBhvr>
                                      <p:to>
                                        <p:strVal val="visible"/>
                                      </p:to>
                                    </p:set>
                                    <p:animEffect transition="in" filter="blinds(horizontal)">
                                      <p:cBhvr>
                                        <p:cTn id="373" dur="500"/>
                                        <p:tgtEl>
                                          <p:spTgt spid="31"/>
                                        </p:tgtEl>
                                      </p:cBhvr>
                                    </p:animEffect>
                                  </p:childTnLst>
                                </p:cTn>
                              </p:par>
                              <p:par>
                                <p:cTn id="374" presetID="10" presetClass="entr" presetSubtype="0" fill="hold" nodeType="withEffect">
                                  <p:stCondLst>
                                    <p:cond delay="0"/>
                                  </p:stCondLst>
                                  <p:childTnLst>
                                    <p:set>
                                      <p:cBhvr>
                                        <p:cTn id="375" dur="1" fill="hold">
                                          <p:stCondLst>
                                            <p:cond delay="0"/>
                                          </p:stCondLst>
                                        </p:cTn>
                                        <p:tgtEl>
                                          <p:spTgt spid="31"/>
                                        </p:tgtEl>
                                        <p:attrNameLst>
                                          <p:attrName>style.visibility</p:attrName>
                                        </p:attrNameLst>
                                      </p:cBhvr>
                                      <p:to>
                                        <p:strVal val="visible"/>
                                      </p:to>
                                    </p:set>
                                    <p:animEffect transition="in" filter="fade">
                                      <p:cBhvr>
                                        <p:cTn id="376" dur="500"/>
                                        <p:tgtEl>
                                          <p:spTgt spid="31"/>
                                        </p:tgtEl>
                                      </p:cBhvr>
                                    </p:animEffect>
                                  </p:childTnLst>
                                </p:cTn>
                              </p:par>
                            </p:childTnLst>
                          </p:cTn>
                        </p:par>
                      </p:childTnLst>
                    </p:cTn>
                  </p:par>
                </p:childTnLst>
              </p:cTn>
              <p:nextCondLst>
                <p:cond evt="onClick" delay="0">
                  <p:tgtEl>
                    <p:spTgt spid="28"/>
                  </p:tgtEl>
                </p:cond>
              </p:nextCondLst>
            </p:seq>
            <p:seq concurrent="1" nextAc="seek">
              <p:cTn id="377" restart="whenNotActive" fill="hold" evtFilter="cancelBubble" nodeType="interactiveSeq">
                <p:stCondLst>
                  <p:cond evt="onClick" delay="0">
                    <p:tgtEl>
                      <p:spTgt spid="31"/>
                    </p:tgtEl>
                  </p:cond>
                </p:stCondLst>
                <p:endSync evt="end" delay="0">
                  <p:rtn val="all"/>
                </p:endSync>
                <p:childTnLst>
                  <p:par>
                    <p:cTn id="378" fill="hold" nodeType="clickPar">
                      <p:stCondLst>
                        <p:cond delay="0"/>
                      </p:stCondLst>
                      <p:childTnLst>
                        <p:par>
                          <p:cTn id="379" fill="hold" nodeType="withGroup">
                            <p:stCondLst>
                              <p:cond delay="0"/>
                            </p:stCondLst>
                            <p:childTnLst>
                              <p:par>
                                <p:cTn id="380" presetID="3" presetClass="entr" presetSubtype="10" fill="hold" nodeType="clickEffect">
                                  <p:stCondLst>
                                    <p:cond delay="0"/>
                                  </p:stCondLst>
                                  <p:childTnLst>
                                    <p:set>
                                      <p:cBhvr>
                                        <p:cTn id="381" dur="1" fill="hold">
                                          <p:stCondLst>
                                            <p:cond delay="0"/>
                                          </p:stCondLst>
                                        </p:cTn>
                                        <p:tgtEl>
                                          <p:spTgt spid="14"/>
                                        </p:tgtEl>
                                        <p:attrNameLst>
                                          <p:attrName>style.visibility</p:attrName>
                                        </p:attrNameLst>
                                      </p:cBhvr>
                                      <p:to>
                                        <p:strVal val="visible"/>
                                      </p:to>
                                    </p:set>
                                    <p:animEffect transition="in" filter="blinds(horizontal)">
                                      <p:cBhvr>
                                        <p:cTn id="382" dur="500"/>
                                        <p:tgtEl>
                                          <p:spTgt spid="14"/>
                                        </p:tgtEl>
                                      </p:cBhvr>
                                    </p:animEffect>
                                  </p:childTnLst>
                                </p:cTn>
                              </p:par>
                              <p:par>
                                <p:cTn id="383" presetID="10" presetClass="entr" presetSubtype="0" fill="hold" nodeType="withEffect">
                                  <p:stCondLst>
                                    <p:cond delay="0"/>
                                  </p:stCondLst>
                                  <p:childTnLst>
                                    <p:set>
                                      <p:cBhvr>
                                        <p:cTn id="384" dur="1" fill="hold">
                                          <p:stCondLst>
                                            <p:cond delay="0"/>
                                          </p:stCondLst>
                                        </p:cTn>
                                        <p:tgtEl>
                                          <p:spTgt spid="14"/>
                                        </p:tgtEl>
                                        <p:attrNameLst>
                                          <p:attrName>style.visibility</p:attrName>
                                        </p:attrNameLst>
                                      </p:cBhvr>
                                      <p:to>
                                        <p:strVal val="visible"/>
                                      </p:to>
                                    </p:set>
                                    <p:animEffect transition="in" filter="fade">
                                      <p:cBhvr>
                                        <p:cTn id="385" dur="500"/>
                                        <p:tgtEl>
                                          <p:spTgt spid="14"/>
                                        </p:tgtEl>
                                      </p:cBhvr>
                                    </p:animEffect>
                                  </p:childTnLst>
                                </p:cTn>
                              </p:par>
                            </p:childTnLst>
                          </p:cTn>
                        </p:par>
                      </p:childTnLst>
                    </p:cTn>
                  </p:par>
                </p:childTnLst>
              </p:cTn>
              <p:nextCondLst>
                <p:cond evt="onClick" delay="0">
                  <p:tgtEl>
                    <p:spTgt spid="31"/>
                  </p:tgtEl>
                </p:cond>
              </p:nextCondLst>
            </p:seq>
            <p:seq concurrent="1" nextAc="seek">
              <p:cTn id="386" restart="whenNotActive" fill="hold" evtFilter="cancelBubble" nodeType="interactiveSeq">
                <p:stCondLst>
                  <p:cond evt="onClick" delay="0">
                    <p:tgtEl>
                      <p:spTgt spid="39"/>
                    </p:tgtEl>
                  </p:cond>
                </p:stCondLst>
                <p:endSync evt="end" delay="0">
                  <p:rtn val="all"/>
                </p:endSync>
                <p:childTnLst>
                  <p:par>
                    <p:cTn id="387" fill="hold" nodeType="clickPar">
                      <p:stCondLst>
                        <p:cond delay="0"/>
                      </p:stCondLst>
                      <p:childTnLst>
                        <p:par>
                          <p:cTn id="388" fill="hold" nodeType="withGroup">
                            <p:stCondLst>
                              <p:cond delay="0"/>
                            </p:stCondLst>
                            <p:childTnLst>
                              <p:par>
                                <p:cTn id="389" presetID="3" presetClass="entr" presetSubtype="10" fill="hold" nodeType="clickEffect">
                                  <p:stCondLst>
                                    <p:cond delay="0"/>
                                  </p:stCondLst>
                                  <p:childTnLst>
                                    <p:set>
                                      <p:cBhvr>
                                        <p:cTn id="390" dur="1" fill="hold">
                                          <p:stCondLst>
                                            <p:cond delay="0"/>
                                          </p:stCondLst>
                                        </p:cTn>
                                        <p:tgtEl>
                                          <p:spTgt spid="4"/>
                                        </p:tgtEl>
                                        <p:attrNameLst>
                                          <p:attrName>style.visibility</p:attrName>
                                        </p:attrNameLst>
                                      </p:cBhvr>
                                      <p:to>
                                        <p:strVal val="visible"/>
                                      </p:to>
                                    </p:set>
                                    <p:animEffect transition="in" filter="blinds(horizontal)">
                                      <p:cBhvr>
                                        <p:cTn id="391" dur="500"/>
                                        <p:tgtEl>
                                          <p:spTgt spid="4"/>
                                        </p:tgtEl>
                                      </p:cBhvr>
                                    </p:animEffect>
                                  </p:childTnLst>
                                </p:cTn>
                              </p:par>
                              <p:par>
                                <p:cTn id="392" presetID="10" presetClass="entr" presetSubtype="0" fill="hold" nodeType="withEffect">
                                  <p:stCondLst>
                                    <p:cond delay="0"/>
                                  </p:stCondLst>
                                  <p:childTnLst>
                                    <p:set>
                                      <p:cBhvr>
                                        <p:cTn id="393" dur="1" fill="hold">
                                          <p:stCondLst>
                                            <p:cond delay="0"/>
                                          </p:stCondLst>
                                        </p:cTn>
                                        <p:tgtEl>
                                          <p:spTgt spid="4"/>
                                        </p:tgtEl>
                                        <p:attrNameLst>
                                          <p:attrName>style.visibility</p:attrName>
                                        </p:attrNameLst>
                                      </p:cBhvr>
                                      <p:to>
                                        <p:strVal val="visible"/>
                                      </p:to>
                                    </p:set>
                                    <p:animEffect transition="in" filter="fade">
                                      <p:cBhvr>
                                        <p:cTn id="394" dur="500"/>
                                        <p:tgtEl>
                                          <p:spTgt spid="4"/>
                                        </p:tgtEl>
                                      </p:cBhvr>
                                    </p:animEffect>
                                  </p:childTnLst>
                                </p:cTn>
                              </p:par>
                            </p:childTnLst>
                          </p:cTn>
                        </p:par>
                      </p:childTnLst>
                    </p:cTn>
                  </p:par>
                  <p:par>
                    <p:cTn id="395" fill="hold" nodeType="clickPar">
                      <p:stCondLst>
                        <p:cond delay="indefinite"/>
                      </p:stCondLst>
                      <p:childTnLst>
                        <p:par>
                          <p:cTn id="396" fill="hold" nodeType="withGroup">
                            <p:stCondLst>
                              <p:cond delay="0"/>
                            </p:stCondLst>
                            <p:childTnLst>
                              <p:par>
                                <p:cTn id="397" presetID="2" presetClass="entr" presetSubtype="4" fill="hold" nodeType="clickEffect">
                                  <p:stCondLst>
                                    <p:cond delay="0"/>
                                  </p:stCondLst>
                                  <p:childTnLst>
                                    <p:set>
                                      <p:cBhvr>
                                        <p:cTn id="398" dur="1" fill="hold">
                                          <p:stCondLst>
                                            <p:cond delay="0"/>
                                          </p:stCondLst>
                                        </p:cTn>
                                        <p:tgtEl>
                                          <p:spTgt spid="4"/>
                                        </p:tgtEl>
                                        <p:attrNameLst>
                                          <p:attrName>style.visibility</p:attrName>
                                        </p:attrNameLst>
                                      </p:cBhvr>
                                      <p:to>
                                        <p:strVal val="visible"/>
                                      </p:to>
                                    </p:set>
                                    <p:anim calcmode="lin" valueType="num">
                                      <p:cBhvr additive="base">
                                        <p:cTn id="399" dur="500" fill="hold"/>
                                        <p:tgtEl>
                                          <p:spTgt spid="4"/>
                                        </p:tgtEl>
                                        <p:attrNameLst>
                                          <p:attrName>ppt_x</p:attrName>
                                        </p:attrNameLst>
                                      </p:cBhvr>
                                      <p:tavLst>
                                        <p:tav tm="0">
                                          <p:val>
                                            <p:strVal val="#ppt_x"/>
                                          </p:val>
                                        </p:tav>
                                        <p:tav tm="100000">
                                          <p:val>
                                            <p:strVal val="#ppt_x"/>
                                          </p:val>
                                        </p:tav>
                                      </p:tavLst>
                                    </p:anim>
                                    <p:anim calcmode="lin" valueType="num">
                                      <p:cBhvr additive="base">
                                        <p:cTn id="40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39"/>
                  </p:tgtEl>
                </p:cond>
              </p:nextCondLst>
            </p:seq>
            <p:seq concurrent="1" nextAc="seek">
              <p:cTn id="401" restart="whenNotActive" fill="hold" evtFilter="cancelBubble" nodeType="interactiveSeq">
                <p:stCondLst>
                  <p:cond evt="onClick" delay="0">
                    <p:tgtEl>
                      <p:spTgt spid="48"/>
                    </p:tgtEl>
                  </p:cond>
                </p:stCondLst>
                <p:endSync evt="end" delay="0">
                  <p:rtn val="all"/>
                </p:endSync>
                <p:childTnLst>
                  <p:par>
                    <p:cTn id="402" fill="hold" nodeType="clickPar">
                      <p:stCondLst>
                        <p:cond delay="0"/>
                      </p:stCondLst>
                      <p:childTnLst>
                        <p:par>
                          <p:cTn id="403" fill="hold" nodeType="withGroup">
                            <p:stCondLst>
                              <p:cond delay="0"/>
                            </p:stCondLst>
                            <p:childTnLst>
                              <p:par>
                                <p:cTn id="404" presetID="3" presetClass="entr" presetSubtype="10" fill="hold" nodeType="clickEffect">
                                  <p:stCondLst>
                                    <p:cond delay="0"/>
                                  </p:stCondLst>
                                  <p:childTnLst>
                                    <p:set>
                                      <p:cBhvr>
                                        <p:cTn id="405" dur="1" fill="hold">
                                          <p:stCondLst>
                                            <p:cond delay="0"/>
                                          </p:stCondLst>
                                        </p:cTn>
                                        <p:tgtEl>
                                          <p:spTgt spid="49"/>
                                        </p:tgtEl>
                                        <p:attrNameLst>
                                          <p:attrName>style.visibility</p:attrName>
                                        </p:attrNameLst>
                                      </p:cBhvr>
                                      <p:to>
                                        <p:strVal val="visible"/>
                                      </p:to>
                                    </p:set>
                                    <p:animEffect transition="in" filter="blinds(horizontal)">
                                      <p:cBhvr>
                                        <p:cTn id="406" dur="500"/>
                                        <p:tgtEl>
                                          <p:spTgt spid="49"/>
                                        </p:tgtEl>
                                      </p:cBhvr>
                                    </p:animEffect>
                                  </p:childTnLst>
                                </p:cTn>
                              </p:par>
                              <p:par>
                                <p:cTn id="407" presetID="10" presetClass="entr" presetSubtype="0" fill="hold" nodeType="withEffect">
                                  <p:stCondLst>
                                    <p:cond delay="0"/>
                                  </p:stCondLst>
                                  <p:childTnLst>
                                    <p:set>
                                      <p:cBhvr>
                                        <p:cTn id="408" dur="1" fill="hold">
                                          <p:stCondLst>
                                            <p:cond delay="0"/>
                                          </p:stCondLst>
                                        </p:cTn>
                                        <p:tgtEl>
                                          <p:spTgt spid="49"/>
                                        </p:tgtEl>
                                        <p:attrNameLst>
                                          <p:attrName>style.visibility</p:attrName>
                                        </p:attrNameLst>
                                      </p:cBhvr>
                                      <p:to>
                                        <p:strVal val="visible"/>
                                      </p:to>
                                    </p:set>
                                    <p:animEffect transition="in" filter="fade">
                                      <p:cBhvr>
                                        <p:cTn id="409" dur="500"/>
                                        <p:tgtEl>
                                          <p:spTgt spid="49"/>
                                        </p:tgtEl>
                                      </p:cBhvr>
                                    </p:animEffect>
                                  </p:childTnLst>
                                </p:cTn>
                              </p:par>
                              <p:par>
                                <p:cTn id="410" presetID="10" presetClass="entr" presetSubtype="0" fill="hold" nodeType="withEffect">
                                  <p:stCondLst>
                                    <p:cond delay="0"/>
                                  </p:stCondLst>
                                  <p:childTnLst>
                                    <p:set>
                                      <p:cBhvr>
                                        <p:cTn id="411" dur="1" fill="hold">
                                          <p:stCondLst>
                                            <p:cond delay="0"/>
                                          </p:stCondLst>
                                        </p:cTn>
                                        <p:tgtEl>
                                          <p:spTgt spid="49"/>
                                        </p:tgtEl>
                                        <p:attrNameLst>
                                          <p:attrName>style.visibility</p:attrName>
                                        </p:attrNameLst>
                                      </p:cBhvr>
                                      <p:to>
                                        <p:strVal val="visible"/>
                                      </p:to>
                                    </p:set>
                                    <p:animEffect transition="in" filter="fade">
                                      <p:cBhvr>
                                        <p:cTn id="412" dur="500"/>
                                        <p:tgtEl>
                                          <p:spTgt spid="49"/>
                                        </p:tgtEl>
                                      </p:cBhvr>
                                    </p:animEffect>
                                  </p:childTnLst>
                                </p:cTn>
                              </p:par>
                            </p:childTnLst>
                          </p:cTn>
                        </p:par>
                      </p:childTnLst>
                    </p:cTn>
                  </p:par>
                </p:childTnLst>
              </p:cTn>
              <p:nextCondLst>
                <p:cond evt="onClick" delay="0">
                  <p:tgtEl>
                    <p:spTgt spid="48"/>
                  </p:tgtEl>
                </p:cond>
              </p:nextCondLst>
            </p:seq>
          </p:childTnLst>
        </p:cTn>
      </p:par>
    </p:tnLst>
    <p:bldLst>
      <p:bldP spid="30" grpId="0"/>
      <p:bldP spid="21" grpId="0"/>
      <p:bldP spid="5" grpId="0"/>
      <p:bldP spid="11" grpId="0"/>
      <p:bldP spid="25" grpId="0"/>
      <p:bldP spid="40" grpId="0" animBg="1"/>
      <p:bldP spid="47" grpId="0"/>
      <p:bldP spid="3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7000" b="-17000"/>
          </a:stretch>
        </a:blip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41C505F-AE58-429A-9BFF-8C1EC39074F1}"/>
              </a:ext>
            </a:extLst>
          </p:cNvPr>
          <p:cNvGrpSpPr/>
          <p:nvPr/>
        </p:nvGrpSpPr>
        <p:grpSpPr>
          <a:xfrm>
            <a:off x="228600" y="514351"/>
            <a:ext cx="3725466" cy="4618565"/>
            <a:chOff x="1200150" y="276226"/>
            <a:chExt cx="3725466" cy="4883565"/>
          </a:xfrm>
        </p:grpSpPr>
        <p:sp>
          <p:nvSpPr>
            <p:cNvPr id="5124" name="Text Box 12">
              <a:extLst>
                <a:ext uri="{FF2B5EF4-FFF2-40B4-BE49-F238E27FC236}">
                  <a16:creationId xmlns:a16="http://schemas.microsoft.com/office/drawing/2014/main" id="{DD45999A-E2D3-4679-B514-248C762D32FF}"/>
                </a:ext>
              </a:extLst>
            </p:cNvPr>
            <p:cNvSpPr txBox="1">
              <a:spLocks noChangeArrowheads="1"/>
            </p:cNvSpPr>
            <p:nvPr/>
          </p:nvSpPr>
          <p:spPr bwMode="auto">
            <a:xfrm>
              <a:off x="2942035" y="2121694"/>
              <a:ext cx="198358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grpSp>
          <p:nvGrpSpPr>
            <p:cNvPr id="3" name="Group 2">
              <a:extLst>
                <a:ext uri="{FF2B5EF4-FFF2-40B4-BE49-F238E27FC236}">
                  <a16:creationId xmlns:a16="http://schemas.microsoft.com/office/drawing/2014/main" id="{683A4F6F-BBD5-4CA7-BDF6-CE8686C4968A}"/>
                </a:ext>
              </a:extLst>
            </p:cNvPr>
            <p:cNvGrpSpPr/>
            <p:nvPr/>
          </p:nvGrpSpPr>
          <p:grpSpPr>
            <a:xfrm>
              <a:off x="1200150" y="276226"/>
              <a:ext cx="3521076" cy="4883565"/>
              <a:chOff x="1200150" y="276226"/>
              <a:chExt cx="3521076" cy="4883565"/>
            </a:xfrm>
          </p:grpSpPr>
          <p:sp>
            <p:nvSpPr>
              <p:cNvPr id="5122" name="Text Box 12">
                <a:extLst>
                  <a:ext uri="{FF2B5EF4-FFF2-40B4-BE49-F238E27FC236}">
                    <a16:creationId xmlns:a16="http://schemas.microsoft.com/office/drawing/2014/main" id="{5C636987-67C2-4BB0-8177-6E894E1A1CC6}"/>
                  </a:ext>
                </a:extLst>
              </p:cNvPr>
              <p:cNvSpPr txBox="1">
                <a:spLocks noChangeArrowheads="1"/>
              </p:cNvSpPr>
              <p:nvPr/>
            </p:nvSpPr>
            <p:spPr bwMode="auto">
              <a:xfrm>
                <a:off x="1621235" y="3707486"/>
                <a:ext cx="2121694"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3" name="Text Box 12">
                <a:extLst>
                  <a:ext uri="{FF2B5EF4-FFF2-40B4-BE49-F238E27FC236}">
                    <a16:creationId xmlns:a16="http://schemas.microsoft.com/office/drawing/2014/main" id="{93F0BE3A-3CA4-410D-84F2-BF07C3297038}"/>
                  </a:ext>
                </a:extLst>
              </p:cNvPr>
              <p:cNvSpPr txBox="1">
                <a:spLocks noChangeArrowheads="1"/>
              </p:cNvSpPr>
              <p:nvPr/>
            </p:nvSpPr>
            <p:spPr bwMode="auto">
              <a:xfrm>
                <a:off x="2522935" y="2596662"/>
                <a:ext cx="2121694"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 </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5" name="Text Box 12">
                <a:extLst>
                  <a:ext uri="{FF2B5EF4-FFF2-40B4-BE49-F238E27FC236}">
                    <a16:creationId xmlns:a16="http://schemas.microsoft.com/office/drawing/2014/main" id="{E351D015-45FF-451F-8A47-9119CB59C4B0}"/>
                  </a:ext>
                </a:extLst>
              </p:cNvPr>
              <p:cNvSpPr txBox="1">
                <a:spLocks noChangeArrowheads="1"/>
              </p:cNvSpPr>
              <p:nvPr/>
            </p:nvSpPr>
            <p:spPr bwMode="auto">
              <a:xfrm>
                <a:off x="2571751" y="1523940"/>
                <a:ext cx="198358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6" name="Rectangle 3">
                <a:extLst>
                  <a:ext uri="{FF2B5EF4-FFF2-40B4-BE49-F238E27FC236}">
                    <a16:creationId xmlns:a16="http://schemas.microsoft.com/office/drawing/2014/main" id="{19BE272D-64BA-41CB-BD1F-AF102D8B201E}"/>
                  </a:ext>
                </a:extLst>
              </p:cNvPr>
              <p:cNvSpPr>
                <a:spLocks noChangeArrowheads="1"/>
              </p:cNvSpPr>
              <p:nvPr/>
            </p:nvSpPr>
            <p:spPr bwMode="auto">
              <a:xfrm>
                <a:off x="1200150" y="276226"/>
                <a:ext cx="2453879"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i="1">
                    <a:solidFill>
                      <a:srgbClr val="FF0000"/>
                    </a:solidFill>
                    <a:latin typeface="Times New Roman" panose="02020603050405020304" pitchFamily="18" charset="0"/>
                    <a:cs typeface="Times New Roman" panose="02020603050405020304" pitchFamily="18" charset="0"/>
                  </a:rPr>
                  <a:t>Công thức cần nhớ:</a:t>
                </a:r>
                <a:endParaRPr lang="vi-VN" altLang="en-US" sz="1950" b="1" i="1">
                  <a:solidFill>
                    <a:srgbClr val="FF0000"/>
                  </a:solidFill>
                  <a:latin typeface="Times New Roman" panose="02020603050405020304" pitchFamily="18" charset="0"/>
                  <a:cs typeface="Times New Roman" panose="02020603050405020304" pitchFamily="18" charset="0"/>
                </a:endParaRPr>
              </a:p>
            </p:txBody>
          </p:sp>
          <p:graphicFrame>
            <p:nvGraphicFramePr>
              <p:cNvPr id="5127" name="Object 7">
                <a:extLst>
                  <a:ext uri="{FF2B5EF4-FFF2-40B4-BE49-F238E27FC236}">
                    <a16:creationId xmlns:a16="http://schemas.microsoft.com/office/drawing/2014/main" id="{F51B1C7A-E585-468A-AD03-BB51CE621A47}"/>
                  </a:ext>
                </a:extLst>
              </p:cNvPr>
              <p:cNvGraphicFramePr>
                <a:graphicFrameLocks noChangeAspect="1"/>
              </p:cNvGraphicFramePr>
              <p:nvPr>
                <p:extLst>
                  <p:ext uri="{D42A27DB-BD31-4B8C-83A1-F6EECF244321}">
                    <p14:modId xmlns:p14="http://schemas.microsoft.com/office/powerpoint/2010/main" val="756006329"/>
                  </p:ext>
                </p:extLst>
              </p:nvPr>
            </p:nvGraphicFramePr>
            <p:xfrm>
              <a:off x="1277541" y="638175"/>
              <a:ext cx="1237059" cy="447675"/>
            </p:xfrm>
            <a:graphic>
              <a:graphicData uri="http://schemas.openxmlformats.org/presentationml/2006/ole">
                <mc:AlternateContent xmlns:mc="http://schemas.openxmlformats.org/markup-compatibility/2006">
                  <mc:Choice xmlns:v="urn:schemas-microsoft-com:vml" Requires="v">
                    <p:oleObj name="Equation" r:id="rId4" imgW="965200" imgH="330200" progId="Equation.DSMT4">
                      <p:embed/>
                    </p:oleObj>
                  </mc:Choice>
                  <mc:Fallback>
                    <p:oleObj name="Equation" r:id="rId4" imgW="965200" imgH="330200" progId="Equation.DSMT4">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7541" y="638175"/>
                            <a:ext cx="1237059"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8" name="Object 8">
                <a:extLst>
                  <a:ext uri="{FF2B5EF4-FFF2-40B4-BE49-F238E27FC236}">
                    <a16:creationId xmlns:a16="http://schemas.microsoft.com/office/drawing/2014/main" id="{15DD5B1C-D2F9-48BE-BE63-E6D64A62DCF4}"/>
                  </a:ext>
                </a:extLst>
              </p:cNvPr>
              <p:cNvGraphicFramePr>
                <a:graphicFrameLocks noChangeAspect="1"/>
              </p:cNvGraphicFramePr>
              <p:nvPr>
                <p:extLst>
                  <p:ext uri="{D42A27DB-BD31-4B8C-83A1-F6EECF244321}">
                    <p14:modId xmlns:p14="http://schemas.microsoft.com/office/powerpoint/2010/main" val="129547897"/>
                  </p:ext>
                </p:extLst>
              </p:nvPr>
            </p:nvGraphicFramePr>
            <p:xfrm>
              <a:off x="1233487" y="1454944"/>
              <a:ext cx="1204913" cy="652463"/>
            </p:xfrm>
            <a:graphic>
              <a:graphicData uri="http://schemas.openxmlformats.org/presentationml/2006/ole">
                <mc:AlternateContent xmlns:mc="http://schemas.openxmlformats.org/markup-compatibility/2006">
                  <mc:Choice xmlns:v="urn:schemas-microsoft-com:vml" Requires="v">
                    <p:oleObj name="Equation" r:id="rId6" imgW="1295640" imgH="673200" progId="Equation.DSMT4">
                      <p:embed/>
                    </p:oleObj>
                  </mc:Choice>
                  <mc:Fallback>
                    <p:oleObj name="Equation" r:id="rId6" imgW="1295640" imgH="673200" progId="Equation.DSMT4">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33487" y="1454944"/>
                            <a:ext cx="12049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9" name="Object 10">
                <a:extLst>
                  <a:ext uri="{FF2B5EF4-FFF2-40B4-BE49-F238E27FC236}">
                    <a16:creationId xmlns:a16="http://schemas.microsoft.com/office/drawing/2014/main" id="{A7D0CE7D-65EA-408E-877A-1B38959F4795}"/>
                  </a:ext>
                </a:extLst>
              </p:cNvPr>
              <p:cNvGraphicFramePr>
                <a:graphicFrameLocks noChangeAspect="1"/>
              </p:cNvGraphicFramePr>
              <p:nvPr>
                <p:extLst>
                  <p:ext uri="{D42A27DB-BD31-4B8C-83A1-F6EECF244321}">
                    <p14:modId xmlns:p14="http://schemas.microsoft.com/office/powerpoint/2010/main" val="693772959"/>
                  </p:ext>
                </p:extLst>
              </p:nvPr>
            </p:nvGraphicFramePr>
            <p:xfrm>
              <a:off x="1231106" y="2524125"/>
              <a:ext cx="1328738" cy="700088"/>
            </p:xfrm>
            <a:graphic>
              <a:graphicData uri="http://schemas.openxmlformats.org/presentationml/2006/ole">
                <mc:AlternateContent xmlns:mc="http://schemas.openxmlformats.org/markup-compatibility/2006">
                  <mc:Choice xmlns:v="urn:schemas-microsoft-com:vml" Requires="v">
                    <p:oleObj name="Equation" r:id="rId8" imgW="1435320" imgH="723960" progId="Equation.DSMT4">
                      <p:embed/>
                    </p:oleObj>
                  </mc:Choice>
                  <mc:Fallback>
                    <p:oleObj name="Equation" r:id="rId8" imgW="1435320" imgH="723960" progId="Equation.DSMT4">
                      <p:embed/>
                      <p:pic>
                        <p:nvPicPr>
                          <p:cNvPr id="0" name="Object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31106" y="2524125"/>
                            <a:ext cx="1328738"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0" name="Object 11">
                <a:extLst>
                  <a:ext uri="{FF2B5EF4-FFF2-40B4-BE49-F238E27FC236}">
                    <a16:creationId xmlns:a16="http://schemas.microsoft.com/office/drawing/2014/main" id="{39081DC4-0528-4ECC-A34A-8719045AABBE}"/>
                  </a:ext>
                </a:extLst>
              </p:cNvPr>
              <p:cNvGraphicFramePr>
                <a:graphicFrameLocks noChangeAspect="1"/>
              </p:cNvGraphicFramePr>
              <p:nvPr>
                <p:extLst>
                  <p:ext uri="{D42A27DB-BD31-4B8C-83A1-F6EECF244321}">
                    <p14:modId xmlns:p14="http://schemas.microsoft.com/office/powerpoint/2010/main" val="3492183"/>
                  </p:ext>
                </p:extLst>
              </p:nvPr>
            </p:nvGraphicFramePr>
            <p:xfrm>
              <a:off x="1216819" y="2116931"/>
              <a:ext cx="1637110" cy="414338"/>
            </p:xfrm>
            <a:graphic>
              <a:graphicData uri="http://schemas.openxmlformats.org/presentationml/2006/ole">
                <mc:AlternateContent xmlns:mc="http://schemas.openxmlformats.org/markup-compatibility/2006">
                  <mc:Choice xmlns:v="urn:schemas-microsoft-com:vml" Requires="v">
                    <p:oleObj name="Equation" r:id="rId10" imgW="1765800" imgH="419040" progId="Equation.DSMT4">
                      <p:embed/>
                    </p:oleObj>
                  </mc:Choice>
                  <mc:Fallback>
                    <p:oleObj name="Equation" r:id="rId10" imgW="1765800" imgH="419040" progId="Equation.DSMT4">
                      <p:embed/>
                      <p:pic>
                        <p:nvPicPr>
                          <p:cNvPr id="0" name="Object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16819" y="2116931"/>
                            <a:ext cx="163711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31" name="Text Box 12">
                <a:extLst>
                  <a:ext uri="{FF2B5EF4-FFF2-40B4-BE49-F238E27FC236}">
                    <a16:creationId xmlns:a16="http://schemas.microsoft.com/office/drawing/2014/main" id="{1B86C185-243E-46C5-89D5-903210B7C458}"/>
                  </a:ext>
                </a:extLst>
              </p:cNvPr>
              <p:cNvSpPr txBox="1">
                <a:spLocks noChangeArrowheads="1"/>
              </p:cNvSpPr>
              <p:nvPr/>
            </p:nvSpPr>
            <p:spPr bwMode="auto">
              <a:xfrm>
                <a:off x="2782888" y="1015573"/>
                <a:ext cx="747712"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endParaRPr lang="en-US" altLang="en-US" sz="2100" i="1">
                  <a:solidFill>
                    <a:srgbClr val="0000FF"/>
                  </a:solidFill>
                  <a:latin typeface=".VnTime" panose="020B7200000000000000" pitchFamily="34" charset="0"/>
                </a:endParaRPr>
              </a:p>
            </p:txBody>
          </p:sp>
          <p:sp>
            <p:nvSpPr>
              <p:cNvPr id="5132" name="Rectangle 70">
                <a:extLst>
                  <a:ext uri="{FF2B5EF4-FFF2-40B4-BE49-F238E27FC236}">
                    <a16:creationId xmlns:a16="http://schemas.microsoft.com/office/drawing/2014/main" id="{DFAFF06B-C879-44E5-BC0B-5FDD25236890}"/>
                  </a:ext>
                </a:extLst>
              </p:cNvPr>
              <p:cNvSpPr>
                <a:spLocks noChangeArrowheads="1"/>
              </p:cNvSpPr>
              <p:nvPr/>
            </p:nvSpPr>
            <p:spPr bwMode="auto">
              <a:xfrm>
                <a:off x="1219200" y="621506"/>
                <a:ext cx="3228975" cy="4457700"/>
              </a:xfrm>
              <a:prstGeom prst="rect">
                <a:avLst/>
              </a:prstGeom>
              <a:noFill/>
              <a:ln w="38100" cmpd="dbl">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solidFill>
                    <a:srgbClr val="000000"/>
                  </a:solidFill>
                </a:endParaRPr>
              </a:p>
            </p:txBody>
          </p:sp>
          <p:graphicFrame>
            <p:nvGraphicFramePr>
              <p:cNvPr id="5133" name="Object 31">
                <a:extLst>
                  <a:ext uri="{FF2B5EF4-FFF2-40B4-BE49-F238E27FC236}">
                    <a16:creationId xmlns:a16="http://schemas.microsoft.com/office/drawing/2014/main" id="{132360A6-7210-492A-A956-CAAC2108973E}"/>
                  </a:ext>
                </a:extLst>
              </p:cNvPr>
              <p:cNvGraphicFramePr>
                <a:graphicFrameLocks noChangeAspect="1"/>
              </p:cNvGraphicFramePr>
              <p:nvPr>
                <p:extLst>
                  <p:ext uri="{D42A27DB-BD31-4B8C-83A1-F6EECF244321}">
                    <p14:modId xmlns:p14="http://schemas.microsoft.com/office/powerpoint/2010/main" val="2005961574"/>
                  </p:ext>
                </p:extLst>
              </p:nvPr>
            </p:nvGraphicFramePr>
            <p:xfrm>
              <a:off x="1251347" y="3052763"/>
              <a:ext cx="2214563" cy="769144"/>
            </p:xfrm>
            <a:graphic>
              <a:graphicData uri="http://schemas.openxmlformats.org/presentationml/2006/ole">
                <mc:AlternateContent xmlns:mc="http://schemas.openxmlformats.org/markup-compatibility/2006">
                  <mc:Choice xmlns:v="urn:schemas-microsoft-com:vml" Requires="v">
                    <p:oleObj name="Equation" r:id="rId12" imgW="1828800" imgH="596900" progId="Equation.DSMT4">
                      <p:embed/>
                    </p:oleObj>
                  </mc:Choice>
                  <mc:Fallback>
                    <p:oleObj name="Equation" r:id="rId12" imgW="1828800" imgH="596900" progId="Equation.DSMT4">
                      <p:embed/>
                      <p:pic>
                        <p:nvPicPr>
                          <p:cNvPr id="0" name="Object 3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51347" y="3052763"/>
                            <a:ext cx="2214563" cy="769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4" name="Object 55">
                <a:extLst>
                  <a:ext uri="{FF2B5EF4-FFF2-40B4-BE49-F238E27FC236}">
                    <a16:creationId xmlns:a16="http://schemas.microsoft.com/office/drawing/2014/main" id="{D46E262F-0B75-45ED-ADAD-845561EE1481}"/>
                  </a:ext>
                </a:extLst>
              </p:cNvPr>
              <p:cNvGraphicFramePr>
                <a:graphicFrameLocks noChangeAspect="1"/>
              </p:cNvGraphicFramePr>
              <p:nvPr>
                <p:extLst>
                  <p:ext uri="{D42A27DB-BD31-4B8C-83A1-F6EECF244321}">
                    <p14:modId xmlns:p14="http://schemas.microsoft.com/office/powerpoint/2010/main" val="924178160"/>
                  </p:ext>
                </p:extLst>
              </p:nvPr>
            </p:nvGraphicFramePr>
            <p:xfrm>
              <a:off x="3111104" y="1646635"/>
              <a:ext cx="1094184" cy="278606"/>
            </p:xfrm>
            <a:graphic>
              <a:graphicData uri="http://schemas.openxmlformats.org/presentationml/2006/ole">
                <mc:AlternateContent xmlns:mc="http://schemas.openxmlformats.org/markup-compatibility/2006">
                  <mc:Choice xmlns:v="urn:schemas-microsoft-com:vml" Requires="v">
                    <p:oleObj name="Equation" r:id="rId14" imgW="837836" imgH="203112" progId="Equation.DSMT4">
                      <p:embed/>
                    </p:oleObj>
                  </mc:Choice>
                  <mc:Fallback>
                    <p:oleObj name="Equation" r:id="rId14" imgW="837836" imgH="203112" progId="Equation.DSMT4">
                      <p:embed/>
                      <p:pic>
                        <p:nvPicPr>
                          <p:cNvPr id="0" name="Object 5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11104" y="1646635"/>
                            <a:ext cx="1094184" cy="27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5" name="Object 55">
                <a:extLst>
                  <a:ext uri="{FF2B5EF4-FFF2-40B4-BE49-F238E27FC236}">
                    <a16:creationId xmlns:a16="http://schemas.microsoft.com/office/drawing/2014/main" id="{8F813D41-D519-4304-9FC4-A0ADEEBF686F}"/>
                  </a:ext>
                </a:extLst>
              </p:cNvPr>
              <p:cNvGraphicFramePr>
                <a:graphicFrameLocks noChangeAspect="1"/>
              </p:cNvGraphicFramePr>
              <p:nvPr>
                <p:extLst>
                  <p:ext uri="{D42A27DB-BD31-4B8C-83A1-F6EECF244321}">
                    <p14:modId xmlns:p14="http://schemas.microsoft.com/office/powerpoint/2010/main" val="3837850816"/>
                  </p:ext>
                </p:extLst>
              </p:nvPr>
            </p:nvGraphicFramePr>
            <p:xfrm>
              <a:off x="3489723" y="2226469"/>
              <a:ext cx="567928" cy="240506"/>
            </p:xfrm>
            <a:graphic>
              <a:graphicData uri="http://schemas.openxmlformats.org/presentationml/2006/ole">
                <mc:AlternateContent xmlns:mc="http://schemas.openxmlformats.org/markup-compatibility/2006">
                  <mc:Choice xmlns:v="urn:schemas-microsoft-com:vml" Requires="v">
                    <p:oleObj name="Equation" r:id="rId16" imgW="406048" imgH="164957" progId="Equation.DSMT4">
                      <p:embed/>
                    </p:oleObj>
                  </mc:Choice>
                  <mc:Fallback>
                    <p:oleObj name="Equation" r:id="rId16" imgW="406048" imgH="164957" progId="Equation.DSMT4">
                      <p:embed/>
                      <p:pic>
                        <p:nvPicPr>
                          <p:cNvPr id="0" name="Object 5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489723" y="2226469"/>
                            <a:ext cx="567928" cy="240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6" name="Object 55">
                <a:extLst>
                  <a:ext uri="{FF2B5EF4-FFF2-40B4-BE49-F238E27FC236}">
                    <a16:creationId xmlns:a16="http://schemas.microsoft.com/office/drawing/2014/main" id="{25B1FADC-795D-4E02-A694-D13CCA9E3FFB}"/>
                  </a:ext>
                </a:extLst>
              </p:cNvPr>
              <p:cNvGraphicFramePr>
                <a:graphicFrameLocks noChangeAspect="1"/>
              </p:cNvGraphicFramePr>
              <p:nvPr>
                <p:extLst>
                  <p:ext uri="{D42A27DB-BD31-4B8C-83A1-F6EECF244321}">
                    <p14:modId xmlns:p14="http://schemas.microsoft.com/office/powerpoint/2010/main" val="2887694152"/>
                  </p:ext>
                </p:extLst>
              </p:nvPr>
            </p:nvGraphicFramePr>
            <p:xfrm>
              <a:off x="3058717" y="2742010"/>
              <a:ext cx="1278731" cy="275034"/>
            </p:xfrm>
            <a:graphic>
              <a:graphicData uri="http://schemas.openxmlformats.org/presentationml/2006/ole">
                <mc:AlternateContent xmlns:mc="http://schemas.openxmlformats.org/markup-compatibility/2006">
                  <mc:Choice xmlns:v="urn:schemas-microsoft-com:vml" Requires="v">
                    <p:oleObj name="Equation" r:id="rId18" imgW="990170" imgH="203112" progId="Equation.DSMT4">
                      <p:embed/>
                    </p:oleObj>
                  </mc:Choice>
                  <mc:Fallback>
                    <p:oleObj name="Equation" r:id="rId18" imgW="990170" imgH="203112" progId="Equation.DSMT4">
                      <p:embed/>
                      <p:pic>
                        <p:nvPicPr>
                          <p:cNvPr id="0" name="Object 5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058717" y="2742010"/>
                            <a:ext cx="1278731" cy="27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7" name="Object 55">
                <a:extLst>
                  <a:ext uri="{FF2B5EF4-FFF2-40B4-BE49-F238E27FC236}">
                    <a16:creationId xmlns:a16="http://schemas.microsoft.com/office/drawing/2014/main" id="{11C84A2D-D05D-4E66-AEF1-D279AA477EB6}"/>
                  </a:ext>
                </a:extLst>
              </p:cNvPr>
              <p:cNvGraphicFramePr>
                <a:graphicFrameLocks noChangeAspect="1"/>
              </p:cNvGraphicFramePr>
              <p:nvPr>
                <p:extLst>
                  <p:ext uri="{D42A27DB-BD31-4B8C-83A1-F6EECF244321}">
                    <p14:modId xmlns:p14="http://schemas.microsoft.com/office/powerpoint/2010/main" val="237364982"/>
                  </p:ext>
                </p:extLst>
              </p:nvPr>
            </p:nvGraphicFramePr>
            <p:xfrm>
              <a:off x="2134791" y="3770619"/>
              <a:ext cx="1150144" cy="333375"/>
            </p:xfrm>
            <a:graphic>
              <a:graphicData uri="http://schemas.openxmlformats.org/presentationml/2006/ole">
                <mc:AlternateContent xmlns:mc="http://schemas.openxmlformats.org/markup-compatibility/2006">
                  <mc:Choice xmlns:v="urn:schemas-microsoft-com:vml" Requires="v">
                    <p:oleObj name="Equation" r:id="rId20" imgW="926698" imgH="253890" progId="Equation.DSMT4">
                      <p:embed/>
                    </p:oleObj>
                  </mc:Choice>
                  <mc:Fallback>
                    <p:oleObj name="Equation" r:id="rId20" imgW="926698" imgH="253890" progId="Equation.DSMT4">
                      <p:embed/>
                      <p:pic>
                        <p:nvPicPr>
                          <p:cNvPr id="0" name="Object 5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134791" y="3770619"/>
                            <a:ext cx="115014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8" name="Object 1">
                <a:extLst>
                  <a:ext uri="{FF2B5EF4-FFF2-40B4-BE49-F238E27FC236}">
                    <a16:creationId xmlns:a16="http://schemas.microsoft.com/office/drawing/2014/main" id="{03EDF5D9-DBF3-4E77-9F15-69D26FFB266D}"/>
                  </a:ext>
                </a:extLst>
              </p:cNvPr>
              <p:cNvGraphicFramePr>
                <a:graphicFrameLocks noChangeAspect="1"/>
              </p:cNvGraphicFramePr>
              <p:nvPr>
                <p:extLst>
                  <p:ext uri="{D42A27DB-BD31-4B8C-83A1-F6EECF244321}">
                    <p14:modId xmlns:p14="http://schemas.microsoft.com/office/powerpoint/2010/main" val="515924711"/>
                  </p:ext>
                </p:extLst>
              </p:nvPr>
            </p:nvGraphicFramePr>
            <p:xfrm>
              <a:off x="1266825" y="1046560"/>
              <a:ext cx="1634729" cy="370284"/>
            </p:xfrm>
            <a:graphic>
              <a:graphicData uri="http://schemas.openxmlformats.org/presentationml/2006/ole">
                <mc:AlternateContent xmlns:mc="http://schemas.openxmlformats.org/markup-compatibility/2006">
                  <mc:Choice xmlns:v="urn:schemas-microsoft-com:vml" Requires="v">
                    <p:oleObj name="Equation" r:id="rId22" imgW="1308100" imgH="279400" progId="Equation.DSMT4">
                      <p:embed/>
                    </p:oleObj>
                  </mc:Choice>
                  <mc:Fallback>
                    <p:oleObj name="Equation" r:id="rId22" imgW="1308100" imgH="279400" progId="Equation.DSMT4">
                      <p:embed/>
                      <p:pic>
                        <p:nvPicPr>
                          <p:cNvPr id="0" name="Object 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266825" y="1046560"/>
                            <a:ext cx="1634729" cy="370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9" name="Object 2">
                <a:extLst>
                  <a:ext uri="{FF2B5EF4-FFF2-40B4-BE49-F238E27FC236}">
                    <a16:creationId xmlns:a16="http://schemas.microsoft.com/office/drawing/2014/main" id="{BB2112EC-156E-44D9-BDB0-FB4DAB1425CA}"/>
                  </a:ext>
                </a:extLst>
              </p:cNvPr>
              <p:cNvGraphicFramePr>
                <a:graphicFrameLocks noChangeAspect="1"/>
              </p:cNvGraphicFramePr>
              <p:nvPr>
                <p:extLst>
                  <p:ext uri="{D42A27DB-BD31-4B8C-83A1-F6EECF244321}">
                    <p14:modId xmlns:p14="http://schemas.microsoft.com/office/powerpoint/2010/main" val="1301536076"/>
                  </p:ext>
                </p:extLst>
              </p:nvPr>
            </p:nvGraphicFramePr>
            <p:xfrm>
              <a:off x="3278981" y="1122760"/>
              <a:ext cx="1209675" cy="279797"/>
            </p:xfrm>
            <a:graphic>
              <a:graphicData uri="http://schemas.openxmlformats.org/presentationml/2006/ole">
                <mc:AlternateContent xmlns:mc="http://schemas.openxmlformats.org/markup-compatibility/2006">
                  <mc:Choice xmlns:v="urn:schemas-microsoft-com:vml" Requires="v">
                    <p:oleObj name="Equation" r:id="rId24" imgW="926698" imgH="203112" progId="Equation.DSMT4">
                      <p:embed/>
                    </p:oleObj>
                  </mc:Choice>
                  <mc:Fallback>
                    <p:oleObj name="Equation" r:id="rId24" imgW="926698" imgH="203112" progId="Equation.DSMT4">
                      <p:embed/>
                      <p:pic>
                        <p:nvPicPr>
                          <p:cNvPr id="0" name="Object 2"/>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278981" y="1122760"/>
                            <a:ext cx="1209675" cy="279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40" name="Object 2">
                <a:extLst>
                  <a:ext uri="{FF2B5EF4-FFF2-40B4-BE49-F238E27FC236}">
                    <a16:creationId xmlns:a16="http://schemas.microsoft.com/office/drawing/2014/main" id="{8686E10E-2258-4FD0-9798-5263CEC1234A}"/>
                  </a:ext>
                </a:extLst>
              </p:cNvPr>
              <p:cNvGraphicFramePr>
                <a:graphicFrameLocks noChangeAspect="1"/>
              </p:cNvGraphicFramePr>
              <p:nvPr>
                <p:extLst>
                  <p:ext uri="{D42A27DB-BD31-4B8C-83A1-F6EECF244321}">
                    <p14:modId xmlns:p14="http://schemas.microsoft.com/office/powerpoint/2010/main" val="1440736981"/>
                  </p:ext>
                </p:extLst>
              </p:nvPr>
            </p:nvGraphicFramePr>
            <p:xfrm>
              <a:off x="1258492" y="4024313"/>
              <a:ext cx="2506265" cy="769144"/>
            </p:xfrm>
            <a:graphic>
              <a:graphicData uri="http://schemas.openxmlformats.org/presentationml/2006/ole">
                <mc:AlternateContent xmlns:mc="http://schemas.openxmlformats.org/markup-compatibility/2006">
                  <mc:Choice xmlns:v="urn:schemas-microsoft-com:vml" Requires="v">
                    <p:oleObj name="Equation" r:id="rId26" imgW="2070100" imgH="596900" progId="Equation.DSMT4">
                      <p:embed/>
                    </p:oleObj>
                  </mc:Choice>
                  <mc:Fallback>
                    <p:oleObj name="Equation" r:id="rId26" imgW="2070100" imgH="596900" progId="Equation.DSMT4">
                      <p:embed/>
                      <p:pic>
                        <p:nvPicPr>
                          <p:cNvPr id="0" name="Object 2"/>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258492" y="4024313"/>
                            <a:ext cx="2506265" cy="769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41" name="Text Box 12">
                <a:extLst>
                  <a:ext uri="{FF2B5EF4-FFF2-40B4-BE49-F238E27FC236}">
                    <a16:creationId xmlns:a16="http://schemas.microsoft.com/office/drawing/2014/main" id="{2F77771E-6405-473D-BF30-D368654AD238}"/>
                  </a:ext>
                </a:extLst>
              </p:cNvPr>
              <p:cNvSpPr txBox="1">
                <a:spLocks noChangeArrowheads="1"/>
              </p:cNvSpPr>
              <p:nvPr/>
            </p:nvSpPr>
            <p:spPr bwMode="auto">
              <a:xfrm>
                <a:off x="2055415" y="4730323"/>
                <a:ext cx="266581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graphicFrame>
            <p:nvGraphicFramePr>
              <p:cNvPr id="5142" name="Object 3">
                <a:extLst>
                  <a:ext uri="{FF2B5EF4-FFF2-40B4-BE49-F238E27FC236}">
                    <a16:creationId xmlns:a16="http://schemas.microsoft.com/office/drawing/2014/main" id="{54CDF617-F901-4A4E-A89A-0BC2B28D550F}"/>
                  </a:ext>
                </a:extLst>
              </p:cNvPr>
              <p:cNvGraphicFramePr>
                <a:graphicFrameLocks noChangeAspect="1"/>
              </p:cNvGraphicFramePr>
              <p:nvPr>
                <p:extLst>
                  <p:ext uri="{D42A27DB-BD31-4B8C-83A1-F6EECF244321}">
                    <p14:modId xmlns:p14="http://schemas.microsoft.com/office/powerpoint/2010/main" val="945760731"/>
                  </p:ext>
                </p:extLst>
              </p:nvPr>
            </p:nvGraphicFramePr>
            <p:xfrm>
              <a:off x="2591992" y="4856560"/>
              <a:ext cx="1621631" cy="265509"/>
            </p:xfrm>
            <a:graphic>
              <a:graphicData uri="http://schemas.openxmlformats.org/presentationml/2006/ole">
                <mc:AlternateContent xmlns:mc="http://schemas.openxmlformats.org/markup-compatibility/2006">
                  <mc:Choice xmlns:v="urn:schemas-microsoft-com:vml" Requires="v">
                    <p:oleObj name="Equation" r:id="rId28" imgW="1307532" imgH="203112" progId="Equation.DSMT4">
                      <p:embed/>
                    </p:oleObj>
                  </mc:Choice>
                  <mc:Fallback>
                    <p:oleObj name="Equation" r:id="rId28" imgW="1307532" imgH="203112" progId="Equation.DSMT4">
                      <p:embed/>
                      <p:pic>
                        <p:nvPicPr>
                          <p:cNvPr id="0" name="Object 3"/>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591992" y="4856560"/>
                            <a:ext cx="1621631" cy="26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sp>
        <p:nvSpPr>
          <p:cNvPr id="33" name="TextBox 21">
            <a:extLst>
              <a:ext uri="{FF2B5EF4-FFF2-40B4-BE49-F238E27FC236}">
                <a16:creationId xmlns:a16="http://schemas.microsoft.com/office/drawing/2014/main" id="{4D05A8B1-449E-47E6-9D1E-FBE72D5A780F}"/>
              </a:ext>
            </a:extLst>
          </p:cNvPr>
          <p:cNvSpPr txBox="1">
            <a:spLocks noChangeArrowheads="1"/>
          </p:cNvSpPr>
          <p:nvPr/>
        </p:nvSpPr>
        <p:spPr bwMode="auto">
          <a:xfrm>
            <a:off x="3856434" y="610345"/>
            <a:ext cx="36576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a:solidFill>
                  <a:srgbClr val="FF3399"/>
                </a:solidFill>
                <a:latin typeface="Times New Roman" panose="02020603050405020304" pitchFamily="18" charset="0"/>
                <a:cs typeface="Times New Roman" panose="02020603050405020304" pitchFamily="18" charset="0"/>
              </a:rPr>
              <a:t>Dạng 1: Rút gọn biểu thức</a:t>
            </a:r>
          </a:p>
        </p:txBody>
      </p:sp>
      <p:sp>
        <p:nvSpPr>
          <p:cNvPr id="35" name="TextBox 22">
            <a:extLst>
              <a:ext uri="{FF2B5EF4-FFF2-40B4-BE49-F238E27FC236}">
                <a16:creationId xmlns:a16="http://schemas.microsoft.com/office/drawing/2014/main" id="{A383546C-DAC9-4A7D-98AD-95CF7874A64C}"/>
              </a:ext>
            </a:extLst>
          </p:cNvPr>
          <p:cNvSpPr txBox="1">
            <a:spLocks noChangeArrowheads="1"/>
          </p:cNvSpPr>
          <p:nvPr/>
        </p:nvSpPr>
        <p:spPr bwMode="auto">
          <a:xfrm>
            <a:off x="3856433" y="898028"/>
            <a:ext cx="4376737"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a:solidFill>
                  <a:srgbClr val="0066FF"/>
                </a:solidFill>
                <a:latin typeface="Times New Roman" panose="02020603050405020304" pitchFamily="18" charset="0"/>
                <a:cs typeface="Times New Roman" panose="02020603050405020304" pitchFamily="18" charset="0"/>
              </a:rPr>
              <a:t>Bài tập 1: Rút gọn các biểu thức sau:</a:t>
            </a:r>
          </a:p>
        </p:txBody>
      </p:sp>
      <p:graphicFrame>
        <p:nvGraphicFramePr>
          <p:cNvPr id="37" name="Object 36">
            <a:extLst>
              <a:ext uri="{FF2B5EF4-FFF2-40B4-BE49-F238E27FC236}">
                <a16:creationId xmlns:a16="http://schemas.microsoft.com/office/drawing/2014/main" id="{BFBA7D54-D4ED-49DA-81FF-09690650FF99}"/>
              </a:ext>
            </a:extLst>
          </p:cNvPr>
          <p:cNvGraphicFramePr>
            <a:graphicFrameLocks noChangeAspect="1"/>
          </p:cNvGraphicFramePr>
          <p:nvPr>
            <p:extLst>
              <p:ext uri="{D42A27DB-BD31-4B8C-83A1-F6EECF244321}">
                <p14:modId xmlns:p14="http://schemas.microsoft.com/office/powerpoint/2010/main" val="2340357291"/>
              </p:ext>
            </p:extLst>
          </p:nvPr>
        </p:nvGraphicFramePr>
        <p:xfrm>
          <a:off x="3894138" y="1200150"/>
          <a:ext cx="2871788" cy="711594"/>
        </p:xfrm>
        <a:graphic>
          <a:graphicData uri="http://schemas.openxmlformats.org/presentationml/2006/ole">
            <mc:AlternateContent xmlns:mc="http://schemas.openxmlformats.org/markup-compatibility/2006">
              <mc:Choice xmlns:v="urn:schemas-microsoft-com:vml" Requires="v">
                <p:oleObj name="Equation" r:id="rId30" imgW="2222500" imgH="520700" progId="Equation.DSMT4">
                  <p:embed/>
                </p:oleObj>
              </mc:Choice>
              <mc:Fallback>
                <p:oleObj name="Equation" r:id="rId30" imgW="2222500" imgH="520700" progId="Equation.DSMT4">
                  <p:embed/>
                  <p:pic>
                    <p:nvPicPr>
                      <p:cNvPr id="0" name="Object 36"/>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894138" y="1200150"/>
                        <a:ext cx="2871788" cy="711594"/>
                      </a:xfrm>
                      <a:prstGeom prst="rect">
                        <a:avLst/>
                      </a:prstGeom>
                      <a:noFill/>
                      <a:ln>
                        <a:noFill/>
                      </a:ln>
                    </p:spPr>
                  </p:pic>
                </p:oleObj>
              </mc:Fallback>
            </mc:AlternateContent>
          </a:graphicData>
        </a:graphic>
      </p:graphicFrame>
      <p:graphicFrame>
        <p:nvGraphicFramePr>
          <p:cNvPr id="4" name="Object 3">
            <a:extLst>
              <a:ext uri="{FF2B5EF4-FFF2-40B4-BE49-F238E27FC236}">
                <a16:creationId xmlns:a16="http://schemas.microsoft.com/office/drawing/2014/main" id="{B7C09E37-148E-4464-A091-BD8366790BA2}"/>
              </a:ext>
            </a:extLst>
          </p:cNvPr>
          <p:cNvGraphicFramePr>
            <a:graphicFrameLocks noChangeAspect="1"/>
          </p:cNvGraphicFramePr>
          <p:nvPr>
            <p:extLst>
              <p:ext uri="{D42A27DB-BD31-4B8C-83A1-F6EECF244321}">
                <p14:modId xmlns:p14="http://schemas.microsoft.com/office/powerpoint/2010/main" val="3525491516"/>
              </p:ext>
            </p:extLst>
          </p:nvPr>
        </p:nvGraphicFramePr>
        <p:xfrm>
          <a:off x="3910012" y="1885950"/>
          <a:ext cx="2871788" cy="405256"/>
        </p:xfrm>
        <a:graphic>
          <a:graphicData uri="http://schemas.openxmlformats.org/presentationml/2006/ole">
            <mc:AlternateContent xmlns:mc="http://schemas.openxmlformats.org/markup-compatibility/2006">
              <mc:Choice xmlns:v="urn:schemas-microsoft-com:vml" Requires="v">
                <p:oleObj name="Equation" r:id="rId32" imgW="2095500" imgH="279400" progId="Equation.DSMT4">
                  <p:embed/>
                </p:oleObj>
              </mc:Choice>
              <mc:Fallback>
                <p:oleObj name="Equation" r:id="rId32" imgW="2095500" imgH="279400" progId="Equation.DSMT4">
                  <p:embed/>
                  <p:pic>
                    <p:nvPicPr>
                      <p:cNvPr id="0" name="Object 3"/>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3910012" y="1885950"/>
                        <a:ext cx="2871788" cy="405256"/>
                      </a:xfrm>
                      <a:prstGeom prst="rect">
                        <a:avLst/>
                      </a:prstGeom>
                      <a:noFill/>
                      <a:ln>
                        <a:noFill/>
                      </a:ln>
                    </p:spPr>
                  </p:pic>
                </p:oleObj>
              </mc:Fallback>
            </mc:AlternateContent>
          </a:graphicData>
        </a:graphic>
      </p:graphicFrame>
      <p:sp>
        <p:nvSpPr>
          <p:cNvPr id="38" name="Rectangle 37">
            <a:extLst>
              <a:ext uri="{FF2B5EF4-FFF2-40B4-BE49-F238E27FC236}">
                <a16:creationId xmlns:a16="http://schemas.microsoft.com/office/drawing/2014/main" id="{5860050F-A0E2-4B83-81A1-C871CE5D3A45}"/>
              </a:ext>
            </a:extLst>
          </p:cNvPr>
          <p:cNvSpPr/>
          <p:nvPr/>
        </p:nvSpPr>
        <p:spPr>
          <a:xfrm>
            <a:off x="536838" y="-53459"/>
            <a:ext cx="7956024" cy="461665"/>
          </a:xfrm>
          <a:prstGeom prst="rect">
            <a:avLst/>
          </a:prstGeom>
        </p:spPr>
        <p:txBody>
          <a:bodyPr wrap="none">
            <a:spAutoFit/>
          </a:bodyPr>
          <a:lstStyle/>
          <a:p>
            <a:pPr algn="ctr">
              <a:defRPr/>
            </a:pPr>
            <a:r>
              <a:rPr lang="en-US" sz="2400" b="1" kern="10">
                <a:solidFill>
                  <a:srgbClr val="FF0000"/>
                </a:solidFill>
                <a:latin typeface="Times New Roman" panose="02020603050405020304" pitchFamily="18" charset="0"/>
                <a:cs typeface="Times New Roman" panose="02020603050405020304" pitchFamily="18" charset="0"/>
              </a:rPr>
              <a:t>Chủ đề: Luyện tập rút gọn biểu thức chức căn thức bậc hai</a:t>
            </a:r>
            <a:endParaRPr lang="en-US" sz="2400" b="1" kern="10" dirty="0">
              <a:solidFill>
                <a:srgbClr val="FF0000"/>
              </a:solidFill>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07DBE5F0-34EE-4F30-BCDB-B87CEF5D0783}"/>
              </a:ext>
            </a:extLst>
          </p:cNvPr>
          <p:cNvSpPr txBox="1">
            <a:spLocks noChangeArrowheads="1"/>
          </p:cNvSpPr>
          <p:nvPr/>
        </p:nvSpPr>
        <p:spPr bwMode="auto">
          <a:xfrm>
            <a:off x="3495675" y="2399464"/>
            <a:ext cx="8001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GB" altLang="en-US" sz="2100">
                <a:latin typeface="Times New Roman" panose="02020603050405020304" pitchFamily="18" charset="0"/>
                <a:cs typeface="Times New Roman" panose="02020603050405020304" pitchFamily="18" charset="0"/>
              </a:rPr>
              <a:t>Giải:</a:t>
            </a:r>
          </a:p>
        </p:txBody>
      </p:sp>
      <p:graphicFrame>
        <p:nvGraphicFramePr>
          <p:cNvPr id="34" name="Object 1">
            <a:extLst>
              <a:ext uri="{FF2B5EF4-FFF2-40B4-BE49-F238E27FC236}">
                <a16:creationId xmlns:a16="http://schemas.microsoft.com/office/drawing/2014/main" id="{E5202500-2D2B-4ED3-A2A6-F2FA347E2234}"/>
              </a:ext>
            </a:extLst>
          </p:cNvPr>
          <p:cNvGraphicFramePr>
            <a:graphicFrameLocks noChangeAspect="1"/>
          </p:cNvGraphicFramePr>
          <p:nvPr>
            <p:extLst>
              <p:ext uri="{D42A27DB-BD31-4B8C-83A1-F6EECF244321}">
                <p14:modId xmlns:p14="http://schemas.microsoft.com/office/powerpoint/2010/main" val="1964337507"/>
              </p:ext>
            </p:extLst>
          </p:nvPr>
        </p:nvGraphicFramePr>
        <p:xfrm>
          <a:off x="4248549" y="2301092"/>
          <a:ext cx="2735429" cy="2796149"/>
        </p:xfrm>
        <a:graphic>
          <a:graphicData uri="http://schemas.openxmlformats.org/presentationml/2006/ole">
            <mc:AlternateContent xmlns:mc="http://schemas.openxmlformats.org/markup-compatibility/2006">
              <mc:Choice xmlns:v="urn:schemas-microsoft-com:vml" Requires="v">
                <p:oleObj name="Equation" r:id="rId34" imgW="2323800" imgH="2247840" progId="Equation.DSMT4">
                  <p:embed/>
                </p:oleObj>
              </mc:Choice>
              <mc:Fallback>
                <p:oleObj name="Equation" r:id="rId34" imgW="2323800" imgH="2247840" progId="Equation.DSMT4">
                  <p:embed/>
                  <p:pic>
                    <p:nvPicPr>
                      <p:cNvPr id="6173" name="Object 1">
                        <a:extLst>
                          <a:ext uri="{FF2B5EF4-FFF2-40B4-BE49-F238E27FC236}">
                            <a16:creationId xmlns:a16="http://schemas.microsoft.com/office/drawing/2014/main" id="{F50699A9-5782-4959-96DF-2CC728916637}"/>
                          </a:ext>
                        </a:extLst>
                      </p:cNvPr>
                      <p:cNvPicPr>
                        <a:picLocks noChangeAspect="1" noChangeArrowheads="1"/>
                      </p:cNvPicPr>
                      <p:nvPr/>
                    </p:nvPicPr>
                    <p:blipFill>
                      <a:blip r:embed="rId35"/>
                      <a:srcRect/>
                      <a:stretch>
                        <a:fillRect/>
                      </a:stretch>
                    </p:blipFill>
                    <p:spPr bwMode="auto">
                      <a:xfrm>
                        <a:off x="4248549" y="2301092"/>
                        <a:ext cx="2735429" cy="2796149"/>
                      </a:xfrm>
                      <a:prstGeom prst="rect">
                        <a:avLst/>
                      </a:prstGeom>
                      <a:noFill/>
                      <a:ln>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ppt_x"/>
                                          </p:val>
                                        </p:tav>
                                        <p:tav tm="100000">
                                          <p:val>
                                            <p:strVal val="#ppt_x"/>
                                          </p:val>
                                        </p:tav>
                                      </p:tavLst>
                                    </p:anim>
                                    <p:anim calcmode="lin" valueType="num">
                                      <p:cBhvr additive="base">
                                        <p:cTn id="13"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1" presetClass="entr" presetSubtype="0" fill="hold" nodeType="clickEffect">
                                  <p:stCondLst>
                                    <p:cond delay="0"/>
                                  </p:stCondLst>
                                  <p:iterate type="lt">
                                    <p:tmPct val="5000"/>
                                  </p:iterate>
                                  <p:childTnLst>
                                    <p:set>
                                      <p:cBhvr>
                                        <p:cTn id="17" dur="1" fill="hold">
                                          <p:stCondLst>
                                            <p:cond delay="0"/>
                                          </p:stCondLst>
                                        </p:cTn>
                                        <p:tgtEl>
                                          <p:spTgt spid="37"/>
                                        </p:tgtEl>
                                        <p:attrNameLst>
                                          <p:attrName>style.visibility</p:attrName>
                                        </p:attrNameLst>
                                      </p:cBhvr>
                                      <p:to>
                                        <p:strVal val="visible"/>
                                      </p:to>
                                    </p:set>
                                    <p:anim calcmode="lin" valueType="num">
                                      <p:cBhvr>
                                        <p:cTn id="18" dur="1000" fill="hold"/>
                                        <p:tgtEl>
                                          <p:spTgt spid="37"/>
                                        </p:tgtEl>
                                        <p:attrNameLst>
                                          <p:attrName>ppt_w</p:attrName>
                                        </p:attrNameLst>
                                      </p:cBhvr>
                                      <p:tavLst>
                                        <p:tav tm="0">
                                          <p:val>
                                            <p:fltVal val="0"/>
                                          </p:val>
                                        </p:tav>
                                        <p:tav tm="100000">
                                          <p:val>
                                            <p:strVal val="#ppt_w"/>
                                          </p:val>
                                        </p:tav>
                                      </p:tavLst>
                                    </p:anim>
                                    <p:anim calcmode="lin" valueType="num">
                                      <p:cBhvr>
                                        <p:cTn id="19" dur="1000" fill="hold"/>
                                        <p:tgtEl>
                                          <p:spTgt spid="37"/>
                                        </p:tgtEl>
                                        <p:attrNameLst>
                                          <p:attrName>ppt_h</p:attrName>
                                        </p:attrNameLst>
                                      </p:cBhvr>
                                      <p:tavLst>
                                        <p:tav tm="0">
                                          <p:val>
                                            <p:fltVal val="0"/>
                                          </p:val>
                                        </p:tav>
                                        <p:tav tm="100000">
                                          <p:val>
                                            <p:strVal val="#ppt_h"/>
                                          </p:val>
                                        </p:tav>
                                      </p:tavLst>
                                    </p:anim>
                                    <p:anim calcmode="lin" valueType="num">
                                      <p:cBhvr>
                                        <p:cTn id="20" dur="1000" fill="hold"/>
                                        <p:tgtEl>
                                          <p:spTgt spid="37"/>
                                        </p:tgtEl>
                                        <p:attrNameLst>
                                          <p:attrName>style.rotation</p:attrName>
                                        </p:attrNameLst>
                                      </p:cBhvr>
                                      <p:tavLst>
                                        <p:tav tm="0">
                                          <p:val>
                                            <p:fltVal val="90"/>
                                          </p:val>
                                        </p:tav>
                                        <p:tav tm="100000">
                                          <p:val>
                                            <p:fltVal val="0"/>
                                          </p:val>
                                        </p:tav>
                                      </p:tavLst>
                                    </p:anim>
                                    <p:animEffect transition="in" filter="fade">
                                      <p:cBhvr>
                                        <p:cTn id="21" dur="1000"/>
                                        <p:tgtEl>
                                          <p:spTgt spid="37"/>
                                        </p:tgtEl>
                                      </p:cBhvr>
                                    </p:animEffect>
                                  </p:childTnLst>
                                </p:cTn>
                              </p:par>
                            </p:childTnLst>
                          </p:cTn>
                        </p:par>
                        <p:par>
                          <p:cTn id="22" fill="hold" nodeType="afterGroup">
                            <p:stCondLst>
                              <p:cond delay="1000"/>
                            </p:stCondLst>
                            <p:childTnLst>
                              <p:par>
                                <p:cTn id="23" presetID="31" presetClass="entr" presetSubtype="0" fill="hold" nodeType="afterEffect">
                                  <p:stCondLst>
                                    <p:cond delay="0"/>
                                  </p:stCondLst>
                                  <p:iterate type="lt">
                                    <p:tmPct val="5000"/>
                                  </p:iterate>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style.rotation</p:attrName>
                                        </p:attrNameLst>
                                      </p:cBhvr>
                                      <p:tavLst>
                                        <p:tav tm="0">
                                          <p:val>
                                            <p:fltVal val="90"/>
                                          </p:val>
                                        </p:tav>
                                        <p:tav tm="100000">
                                          <p:val>
                                            <p:fltVal val="0"/>
                                          </p:val>
                                        </p:tav>
                                      </p:tavLst>
                                    </p:anim>
                                    <p:animEffect transition="in" filter="fade">
                                      <p:cBhvr>
                                        <p:cTn id="28" dur="1000"/>
                                        <p:tgtEl>
                                          <p:spTgt spid="4"/>
                                        </p:tgtEl>
                                      </p:cBhvr>
                                    </p:animEffect>
                                  </p:childTnLst>
                                </p:cTn>
                              </p:par>
                            </p:childTnLst>
                          </p:cTn>
                        </p:par>
                        <p:par>
                          <p:cTn id="29" fill="hold">
                            <p:stCondLst>
                              <p:cond delay="2000"/>
                            </p:stCondLst>
                            <p:childTnLst>
                              <p:par>
                                <p:cTn id="30" presetID="16" presetClass="entr" presetSubtype="21"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barn(inVertical)">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up)">
                                      <p:cBhvr>
                                        <p:cTn id="37" dur="3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5"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7000" b="-17000"/>
          </a:stretch>
        </a:blip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41C505F-AE58-429A-9BFF-8C1EC39074F1}"/>
              </a:ext>
            </a:extLst>
          </p:cNvPr>
          <p:cNvGrpSpPr/>
          <p:nvPr/>
        </p:nvGrpSpPr>
        <p:grpSpPr>
          <a:xfrm>
            <a:off x="228600" y="514351"/>
            <a:ext cx="3725466" cy="4618565"/>
            <a:chOff x="1200150" y="276226"/>
            <a:chExt cx="3725466" cy="4883565"/>
          </a:xfrm>
        </p:grpSpPr>
        <p:sp>
          <p:nvSpPr>
            <p:cNvPr id="5124" name="Text Box 12">
              <a:extLst>
                <a:ext uri="{FF2B5EF4-FFF2-40B4-BE49-F238E27FC236}">
                  <a16:creationId xmlns:a16="http://schemas.microsoft.com/office/drawing/2014/main" id="{DD45999A-E2D3-4679-B514-248C762D32FF}"/>
                </a:ext>
              </a:extLst>
            </p:cNvPr>
            <p:cNvSpPr txBox="1">
              <a:spLocks noChangeArrowheads="1"/>
            </p:cNvSpPr>
            <p:nvPr/>
          </p:nvSpPr>
          <p:spPr bwMode="auto">
            <a:xfrm>
              <a:off x="2942035" y="2121694"/>
              <a:ext cx="198358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grpSp>
          <p:nvGrpSpPr>
            <p:cNvPr id="3" name="Group 2">
              <a:extLst>
                <a:ext uri="{FF2B5EF4-FFF2-40B4-BE49-F238E27FC236}">
                  <a16:creationId xmlns:a16="http://schemas.microsoft.com/office/drawing/2014/main" id="{683A4F6F-BBD5-4CA7-BDF6-CE8686C4968A}"/>
                </a:ext>
              </a:extLst>
            </p:cNvPr>
            <p:cNvGrpSpPr/>
            <p:nvPr/>
          </p:nvGrpSpPr>
          <p:grpSpPr>
            <a:xfrm>
              <a:off x="1200150" y="276226"/>
              <a:ext cx="3521076" cy="4883565"/>
              <a:chOff x="1200150" y="276226"/>
              <a:chExt cx="3521076" cy="4883565"/>
            </a:xfrm>
          </p:grpSpPr>
          <p:sp>
            <p:nvSpPr>
              <p:cNvPr id="5122" name="Text Box 12">
                <a:extLst>
                  <a:ext uri="{FF2B5EF4-FFF2-40B4-BE49-F238E27FC236}">
                    <a16:creationId xmlns:a16="http://schemas.microsoft.com/office/drawing/2014/main" id="{5C636987-67C2-4BB0-8177-6E894E1A1CC6}"/>
                  </a:ext>
                </a:extLst>
              </p:cNvPr>
              <p:cNvSpPr txBox="1">
                <a:spLocks noChangeArrowheads="1"/>
              </p:cNvSpPr>
              <p:nvPr/>
            </p:nvSpPr>
            <p:spPr bwMode="auto">
              <a:xfrm>
                <a:off x="1621235" y="3707486"/>
                <a:ext cx="2121694"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3" name="Text Box 12">
                <a:extLst>
                  <a:ext uri="{FF2B5EF4-FFF2-40B4-BE49-F238E27FC236}">
                    <a16:creationId xmlns:a16="http://schemas.microsoft.com/office/drawing/2014/main" id="{93F0BE3A-3CA4-410D-84F2-BF07C3297038}"/>
                  </a:ext>
                </a:extLst>
              </p:cNvPr>
              <p:cNvSpPr txBox="1">
                <a:spLocks noChangeArrowheads="1"/>
              </p:cNvSpPr>
              <p:nvPr/>
            </p:nvSpPr>
            <p:spPr bwMode="auto">
              <a:xfrm>
                <a:off x="2522935" y="2596662"/>
                <a:ext cx="2121694"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 </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5" name="Text Box 12">
                <a:extLst>
                  <a:ext uri="{FF2B5EF4-FFF2-40B4-BE49-F238E27FC236}">
                    <a16:creationId xmlns:a16="http://schemas.microsoft.com/office/drawing/2014/main" id="{E351D015-45FF-451F-8A47-9119CB59C4B0}"/>
                  </a:ext>
                </a:extLst>
              </p:cNvPr>
              <p:cNvSpPr txBox="1">
                <a:spLocks noChangeArrowheads="1"/>
              </p:cNvSpPr>
              <p:nvPr/>
            </p:nvSpPr>
            <p:spPr bwMode="auto">
              <a:xfrm>
                <a:off x="2571751" y="1523940"/>
                <a:ext cx="198358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6" name="Rectangle 3">
                <a:extLst>
                  <a:ext uri="{FF2B5EF4-FFF2-40B4-BE49-F238E27FC236}">
                    <a16:creationId xmlns:a16="http://schemas.microsoft.com/office/drawing/2014/main" id="{19BE272D-64BA-41CB-BD1F-AF102D8B201E}"/>
                  </a:ext>
                </a:extLst>
              </p:cNvPr>
              <p:cNvSpPr>
                <a:spLocks noChangeArrowheads="1"/>
              </p:cNvSpPr>
              <p:nvPr/>
            </p:nvSpPr>
            <p:spPr bwMode="auto">
              <a:xfrm>
                <a:off x="1200150" y="276226"/>
                <a:ext cx="2453879"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i="1">
                    <a:solidFill>
                      <a:srgbClr val="FF0000"/>
                    </a:solidFill>
                    <a:latin typeface="Times New Roman" panose="02020603050405020304" pitchFamily="18" charset="0"/>
                    <a:cs typeface="Times New Roman" panose="02020603050405020304" pitchFamily="18" charset="0"/>
                  </a:rPr>
                  <a:t>Công thức cần nhớ:</a:t>
                </a:r>
                <a:endParaRPr lang="vi-VN" altLang="en-US" sz="1950" b="1" i="1">
                  <a:solidFill>
                    <a:srgbClr val="FF0000"/>
                  </a:solidFill>
                  <a:latin typeface="Times New Roman" panose="02020603050405020304" pitchFamily="18" charset="0"/>
                  <a:cs typeface="Times New Roman" panose="02020603050405020304" pitchFamily="18" charset="0"/>
                </a:endParaRPr>
              </a:p>
            </p:txBody>
          </p:sp>
          <p:graphicFrame>
            <p:nvGraphicFramePr>
              <p:cNvPr id="5127" name="Object 7">
                <a:extLst>
                  <a:ext uri="{FF2B5EF4-FFF2-40B4-BE49-F238E27FC236}">
                    <a16:creationId xmlns:a16="http://schemas.microsoft.com/office/drawing/2014/main" id="{F51B1C7A-E585-468A-AD03-BB51CE621A47}"/>
                  </a:ext>
                </a:extLst>
              </p:cNvPr>
              <p:cNvGraphicFramePr>
                <a:graphicFrameLocks noChangeAspect="1"/>
              </p:cNvGraphicFramePr>
              <p:nvPr/>
            </p:nvGraphicFramePr>
            <p:xfrm>
              <a:off x="1277541" y="638175"/>
              <a:ext cx="1237059" cy="447675"/>
            </p:xfrm>
            <a:graphic>
              <a:graphicData uri="http://schemas.openxmlformats.org/presentationml/2006/ole">
                <mc:AlternateContent xmlns:mc="http://schemas.openxmlformats.org/markup-compatibility/2006">
                  <mc:Choice xmlns:v="urn:schemas-microsoft-com:vml" Requires="v">
                    <p:oleObj name="Equation" r:id="rId4" imgW="965200" imgH="330200" progId="Equation.DSMT4">
                      <p:embed/>
                    </p:oleObj>
                  </mc:Choice>
                  <mc:Fallback>
                    <p:oleObj name="Equation" r:id="rId4" imgW="965200" imgH="330200" progId="Equation.DSMT4">
                      <p:embed/>
                      <p:pic>
                        <p:nvPicPr>
                          <p:cNvPr id="5127" name="Object 7">
                            <a:extLst>
                              <a:ext uri="{FF2B5EF4-FFF2-40B4-BE49-F238E27FC236}">
                                <a16:creationId xmlns:a16="http://schemas.microsoft.com/office/drawing/2014/main" id="{F51B1C7A-E585-468A-AD03-BB51CE621A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7541" y="638175"/>
                            <a:ext cx="1237059"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8" name="Object 8">
                <a:extLst>
                  <a:ext uri="{FF2B5EF4-FFF2-40B4-BE49-F238E27FC236}">
                    <a16:creationId xmlns:a16="http://schemas.microsoft.com/office/drawing/2014/main" id="{15DD5B1C-D2F9-48BE-BE63-E6D64A62DCF4}"/>
                  </a:ext>
                </a:extLst>
              </p:cNvPr>
              <p:cNvGraphicFramePr>
                <a:graphicFrameLocks noChangeAspect="1"/>
              </p:cNvGraphicFramePr>
              <p:nvPr/>
            </p:nvGraphicFramePr>
            <p:xfrm>
              <a:off x="1233487" y="1454944"/>
              <a:ext cx="1204913" cy="652463"/>
            </p:xfrm>
            <a:graphic>
              <a:graphicData uri="http://schemas.openxmlformats.org/presentationml/2006/ole">
                <mc:AlternateContent xmlns:mc="http://schemas.openxmlformats.org/markup-compatibility/2006">
                  <mc:Choice xmlns:v="urn:schemas-microsoft-com:vml" Requires="v">
                    <p:oleObj name="Equation" r:id="rId6" imgW="1295640" imgH="673200" progId="Equation.DSMT4">
                      <p:embed/>
                    </p:oleObj>
                  </mc:Choice>
                  <mc:Fallback>
                    <p:oleObj name="Equation" r:id="rId6" imgW="1295640" imgH="673200" progId="Equation.DSMT4">
                      <p:embed/>
                      <p:pic>
                        <p:nvPicPr>
                          <p:cNvPr id="5128" name="Object 8">
                            <a:extLst>
                              <a:ext uri="{FF2B5EF4-FFF2-40B4-BE49-F238E27FC236}">
                                <a16:creationId xmlns:a16="http://schemas.microsoft.com/office/drawing/2014/main" id="{15DD5B1C-D2F9-48BE-BE63-E6D64A62DCF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33487" y="1454944"/>
                            <a:ext cx="12049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9" name="Object 10">
                <a:extLst>
                  <a:ext uri="{FF2B5EF4-FFF2-40B4-BE49-F238E27FC236}">
                    <a16:creationId xmlns:a16="http://schemas.microsoft.com/office/drawing/2014/main" id="{A7D0CE7D-65EA-408E-877A-1B38959F4795}"/>
                  </a:ext>
                </a:extLst>
              </p:cNvPr>
              <p:cNvGraphicFramePr>
                <a:graphicFrameLocks noChangeAspect="1"/>
              </p:cNvGraphicFramePr>
              <p:nvPr/>
            </p:nvGraphicFramePr>
            <p:xfrm>
              <a:off x="1231106" y="2524125"/>
              <a:ext cx="1328738" cy="700088"/>
            </p:xfrm>
            <a:graphic>
              <a:graphicData uri="http://schemas.openxmlformats.org/presentationml/2006/ole">
                <mc:AlternateContent xmlns:mc="http://schemas.openxmlformats.org/markup-compatibility/2006">
                  <mc:Choice xmlns:v="urn:schemas-microsoft-com:vml" Requires="v">
                    <p:oleObj name="Equation" r:id="rId8" imgW="1435320" imgH="723960" progId="Equation.DSMT4">
                      <p:embed/>
                    </p:oleObj>
                  </mc:Choice>
                  <mc:Fallback>
                    <p:oleObj name="Equation" r:id="rId8" imgW="1435320" imgH="723960" progId="Equation.DSMT4">
                      <p:embed/>
                      <p:pic>
                        <p:nvPicPr>
                          <p:cNvPr id="5129" name="Object 10">
                            <a:extLst>
                              <a:ext uri="{FF2B5EF4-FFF2-40B4-BE49-F238E27FC236}">
                                <a16:creationId xmlns:a16="http://schemas.microsoft.com/office/drawing/2014/main" id="{A7D0CE7D-65EA-408E-877A-1B38959F479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31106" y="2524125"/>
                            <a:ext cx="1328738"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0" name="Object 11">
                <a:extLst>
                  <a:ext uri="{FF2B5EF4-FFF2-40B4-BE49-F238E27FC236}">
                    <a16:creationId xmlns:a16="http://schemas.microsoft.com/office/drawing/2014/main" id="{39081DC4-0528-4ECC-A34A-8719045AABBE}"/>
                  </a:ext>
                </a:extLst>
              </p:cNvPr>
              <p:cNvGraphicFramePr>
                <a:graphicFrameLocks noChangeAspect="1"/>
              </p:cNvGraphicFramePr>
              <p:nvPr/>
            </p:nvGraphicFramePr>
            <p:xfrm>
              <a:off x="1216819" y="2116931"/>
              <a:ext cx="1637110" cy="414338"/>
            </p:xfrm>
            <a:graphic>
              <a:graphicData uri="http://schemas.openxmlformats.org/presentationml/2006/ole">
                <mc:AlternateContent xmlns:mc="http://schemas.openxmlformats.org/markup-compatibility/2006">
                  <mc:Choice xmlns:v="urn:schemas-microsoft-com:vml" Requires="v">
                    <p:oleObj name="Equation" r:id="rId10" imgW="1765800" imgH="419040" progId="Equation.DSMT4">
                      <p:embed/>
                    </p:oleObj>
                  </mc:Choice>
                  <mc:Fallback>
                    <p:oleObj name="Equation" r:id="rId10" imgW="1765800" imgH="419040" progId="Equation.DSMT4">
                      <p:embed/>
                      <p:pic>
                        <p:nvPicPr>
                          <p:cNvPr id="5130" name="Object 11">
                            <a:extLst>
                              <a:ext uri="{FF2B5EF4-FFF2-40B4-BE49-F238E27FC236}">
                                <a16:creationId xmlns:a16="http://schemas.microsoft.com/office/drawing/2014/main" id="{39081DC4-0528-4ECC-A34A-8719045AABB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16819" y="2116931"/>
                            <a:ext cx="163711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31" name="Text Box 12">
                <a:extLst>
                  <a:ext uri="{FF2B5EF4-FFF2-40B4-BE49-F238E27FC236}">
                    <a16:creationId xmlns:a16="http://schemas.microsoft.com/office/drawing/2014/main" id="{1B86C185-243E-46C5-89D5-903210B7C458}"/>
                  </a:ext>
                </a:extLst>
              </p:cNvPr>
              <p:cNvSpPr txBox="1">
                <a:spLocks noChangeArrowheads="1"/>
              </p:cNvSpPr>
              <p:nvPr/>
            </p:nvSpPr>
            <p:spPr bwMode="auto">
              <a:xfrm>
                <a:off x="2782888" y="1015573"/>
                <a:ext cx="747712"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endParaRPr lang="en-US" altLang="en-US" sz="2100" i="1">
                  <a:solidFill>
                    <a:srgbClr val="0000FF"/>
                  </a:solidFill>
                  <a:latin typeface=".VnTime" panose="020B7200000000000000" pitchFamily="34" charset="0"/>
                </a:endParaRPr>
              </a:p>
            </p:txBody>
          </p:sp>
          <p:sp>
            <p:nvSpPr>
              <p:cNvPr id="5132" name="Rectangle 70">
                <a:extLst>
                  <a:ext uri="{FF2B5EF4-FFF2-40B4-BE49-F238E27FC236}">
                    <a16:creationId xmlns:a16="http://schemas.microsoft.com/office/drawing/2014/main" id="{DFAFF06B-C879-44E5-BC0B-5FDD25236890}"/>
                  </a:ext>
                </a:extLst>
              </p:cNvPr>
              <p:cNvSpPr>
                <a:spLocks noChangeArrowheads="1"/>
              </p:cNvSpPr>
              <p:nvPr/>
            </p:nvSpPr>
            <p:spPr bwMode="auto">
              <a:xfrm>
                <a:off x="1219200" y="621506"/>
                <a:ext cx="3228975" cy="4457700"/>
              </a:xfrm>
              <a:prstGeom prst="rect">
                <a:avLst/>
              </a:prstGeom>
              <a:noFill/>
              <a:ln w="38100" cmpd="dbl">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solidFill>
                    <a:srgbClr val="000000"/>
                  </a:solidFill>
                </a:endParaRPr>
              </a:p>
            </p:txBody>
          </p:sp>
          <p:graphicFrame>
            <p:nvGraphicFramePr>
              <p:cNvPr id="5133" name="Object 31">
                <a:extLst>
                  <a:ext uri="{FF2B5EF4-FFF2-40B4-BE49-F238E27FC236}">
                    <a16:creationId xmlns:a16="http://schemas.microsoft.com/office/drawing/2014/main" id="{132360A6-7210-492A-A956-CAAC2108973E}"/>
                  </a:ext>
                </a:extLst>
              </p:cNvPr>
              <p:cNvGraphicFramePr>
                <a:graphicFrameLocks noChangeAspect="1"/>
              </p:cNvGraphicFramePr>
              <p:nvPr/>
            </p:nvGraphicFramePr>
            <p:xfrm>
              <a:off x="1251347" y="3052763"/>
              <a:ext cx="2214563" cy="769144"/>
            </p:xfrm>
            <a:graphic>
              <a:graphicData uri="http://schemas.openxmlformats.org/presentationml/2006/ole">
                <mc:AlternateContent xmlns:mc="http://schemas.openxmlformats.org/markup-compatibility/2006">
                  <mc:Choice xmlns:v="urn:schemas-microsoft-com:vml" Requires="v">
                    <p:oleObj name="Equation" r:id="rId12" imgW="1828800" imgH="596900" progId="Equation.DSMT4">
                      <p:embed/>
                    </p:oleObj>
                  </mc:Choice>
                  <mc:Fallback>
                    <p:oleObj name="Equation" r:id="rId12" imgW="1828800" imgH="596900" progId="Equation.DSMT4">
                      <p:embed/>
                      <p:pic>
                        <p:nvPicPr>
                          <p:cNvPr id="5133" name="Object 31">
                            <a:extLst>
                              <a:ext uri="{FF2B5EF4-FFF2-40B4-BE49-F238E27FC236}">
                                <a16:creationId xmlns:a16="http://schemas.microsoft.com/office/drawing/2014/main" id="{132360A6-7210-492A-A956-CAAC2108973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51347" y="3052763"/>
                            <a:ext cx="2214563" cy="769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4" name="Object 55">
                <a:extLst>
                  <a:ext uri="{FF2B5EF4-FFF2-40B4-BE49-F238E27FC236}">
                    <a16:creationId xmlns:a16="http://schemas.microsoft.com/office/drawing/2014/main" id="{D46E262F-0B75-45ED-ADAD-845561EE1481}"/>
                  </a:ext>
                </a:extLst>
              </p:cNvPr>
              <p:cNvGraphicFramePr>
                <a:graphicFrameLocks noChangeAspect="1"/>
              </p:cNvGraphicFramePr>
              <p:nvPr/>
            </p:nvGraphicFramePr>
            <p:xfrm>
              <a:off x="3111104" y="1646635"/>
              <a:ext cx="1094184" cy="278606"/>
            </p:xfrm>
            <a:graphic>
              <a:graphicData uri="http://schemas.openxmlformats.org/presentationml/2006/ole">
                <mc:AlternateContent xmlns:mc="http://schemas.openxmlformats.org/markup-compatibility/2006">
                  <mc:Choice xmlns:v="urn:schemas-microsoft-com:vml" Requires="v">
                    <p:oleObj name="Equation" r:id="rId14" imgW="837836" imgH="203112" progId="Equation.DSMT4">
                      <p:embed/>
                    </p:oleObj>
                  </mc:Choice>
                  <mc:Fallback>
                    <p:oleObj name="Equation" r:id="rId14" imgW="837836" imgH="203112" progId="Equation.DSMT4">
                      <p:embed/>
                      <p:pic>
                        <p:nvPicPr>
                          <p:cNvPr id="5134" name="Object 55">
                            <a:extLst>
                              <a:ext uri="{FF2B5EF4-FFF2-40B4-BE49-F238E27FC236}">
                                <a16:creationId xmlns:a16="http://schemas.microsoft.com/office/drawing/2014/main" id="{D46E262F-0B75-45ED-ADAD-845561EE148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11104" y="1646635"/>
                            <a:ext cx="1094184" cy="27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5" name="Object 55">
                <a:extLst>
                  <a:ext uri="{FF2B5EF4-FFF2-40B4-BE49-F238E27FC236}">
                    <a16:creationId xmlns:a16="http://schemas.microsoft.com/office/drawing/2014/main" id="{8F813D41-D519-4304-9FC4-A0ADEEBF686F}"/>
                  </a:ext>
                </a:extLst>
              </p:cNvPr>
              <p:cNvGraphicFramePr>
                <a:graphicFrameLocks noChangeAspect="1"/>
              </p:cNvGraphicFramePr>
              <p:nvPr/>
            </p:nvGraphicFramePr>
            <p:xfrm>
              <a:off x="3489723" y="2226469"/>
              <a:ext cx="567928" cy="240506"/>
            </p:xfrm>
            <a:graphic>
              <a:graphicData uri="http://schemas.openxmlformats.org/presentationml/2006/ole">
                <mc:AlternateContent xmlns:mc="http://schemas.openxmlformats.org/markup-compatibility/2006">
                  <mc:Choice xmlns:v="urn:schemas-microsoft-com:vml" Requires="v">
                    <p:oleObj name="Equation" r:id="rId16" imgW="406048" imgH="164957" progId="Equation.DSMT4">
                      <p:embed/>
                    </p:oleObj>
                  </mc:Choice>
                  <mc:Fallback>
                    <p:oleObj name="Equation" r:id="rId16" imgW="406048" imgH="164957" progId="Equation.DSMT4">
                      <p:embed/>
                      <p:pic>
                        <p:nvPicPr>
                          <p:cNvPr id="5135" name="Object 55">
                            <a:extLst>
                              <a:ext uri="{FF2B5EF4-FFF2-40B4-BE49-F238E27FC236}">
                                <a16:creationId xmlns:a16="http://schemas.microsoft.com/office/drawing/2014/main" id="{8F813D41-D519-4304-9FC4-A0ADEEBF686F}"/>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489723" y="2226469"/>
                            <a:ext cx="567928" cy="240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6" name="Object 55">
                <a:extLst>
                  <a:ext uri="{FF2B5EF4-FFF2-40B4-BE49-F238E27FC236}">
                    <a16:creationId xmlns:a16="http://schemas.microsoft.com/office/drawing/2014/main" id="{25B1FADC-795D-4E02-A694-D13CCA9E3FFB}"/>
                  </a:ext>
                </a:extLst>
              </p:cNvPr>
              <p:cNvGraphicFramePr>
                <a:graphicFrameLocks noChangeAspect="1"/>
              </p:cNvGraphicFramePr>
              <p:nvPr/>
            </p:nvGraphicFramePr>
            <p:xfrm>
              <a:off x="3058717" y="2742010"/>
              <a:ext cx="1278731" cy="275034"/>
            </p:xfrm>
            <a:graphic>
              <a:graphicData uri="http://schemas.openxmlformats.org/presentationml/2006/ole">
                <mc:AlternateContent xmlns:mc="http://schemas.openxmlformats.org/markup-compatibility/2006">
                  <mc:Choice xmlns:v="urn:schemas-microsoft-com:vml" Requires="v">
                    <p:oleObj name="Equation" r:id="rId18" imgW="990170" imgH="203112" progId="Equation.DSMT4">
                      <p:embed/>
                    </p:oleObj>
                  </mc:Choice>
                  <mc:Fallback>
                    <p:oleObj name="Equation" r:id="rId18" imgW="990170" imgH="203112" progId="Equation.DSMT4">
                      <p:embed/>
                      <p:pic>
                        <p:nvPicPr>
                          <p:cNvPr id="5136" name="Object 55">
                            <a:extLst>
                              <a:ext uri="{FF2B5EF4-FFF2-40B4-BE49-F238E27FC236}">
                                <a16:creationId xmlns:a16="http://schemas.microsoft.com/office/drawing/2014/main" id="{25B1FADC-795D-4E02-A694-D13CCA9E3FFB}"/>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058717" y="2742010"/>
                            <a:ext cx="1278731" cy="27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7" name="Object 55">
                <a:extLst>
                  <a:ext uri="{FF2B5EF4-FFF2-40B4-BE49-F238E27FC236}">
                    <a16:creationId xmlns:a16="http://schemas.microsoft.com/office/drawing/2014/main" id="{11C84A2D-D05D-4E66-AEF1-D279AA477EB6}"/>
                  </a:ext>
                </a:extLst>
              </p:cNvPr>
              <p:cNvGraphicFramePr>
                <a:graphicFrameLocks noChangeAspect="1"/>
              </p:cNvGraphicFramePr>
              <p:nvPr/>
            </p:nvGraphicFramePr>
            <p:xfrm>
              <a:off x="2134791" y="3770619"/>
              <a:ext cx="1150144" cy="333375"/>
            </p:xfrm>
            <a:graphic>
              <a:graphicData uri="http://schemas.openxmlformats.org/presentationml/2006/ole">
                <mc:AlternateContent xmlns:mc="http://schemas.openxmlformats.org/markup-compatibility/2006">
                  <mc:Choice xmlns:v="urn:schemas-microsoft-com:vml" Requires="v">
                    <p:oleObj name="Equation" r:id="rId20" imgW="926698" imgH="253890" progId="Equation.DSMT4">
                      <p:embed/>
                    </p:oleObj>
                  </mc:Choice>
                  <mc:Fallback>
                    <p:oleObj name="Equation" r:id="rId20" imgW="926698" imgH="253890" progId="Equation.DSMT4">
                      <p:embed/>
                      <p:pic>
                        <p:nvPicPr>
                          <p:cNvPr id="5137" name="Object 55">
                            <a:extLst>
                              <a:ext uri="{FF2B5EF4-FFF2-40B4-BE49-F238E27FC236}">
                                <a16:creationId xmlns:a16="http://schemas.microsoft.com/office/drawing/2014/main" id="{11C84A2D-D05D-4E66-AEF1-D279AA477EB6}"/>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134791" y="3770619"/>
                            <a:ext cx="115014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8" name="Object 1">
                <a:extLst>
                  <a:ext uri="{FF2B5EF4-FFF2-40B4-BE49-F238E27FC236}">
                    <a16:creationId xmlns:a16="http://schemas.microsoft.com/office/drawing/2014/main" id="{03EDF5D9-DBF3-4E77-9F15-69D26FFB266D}"/>
                  </a:ext>
                </a:extLst>
              </p:cNvPr>
              <p:cNvGraphicFramePr>
                <a:graphicFrameLocks noChangeAspect="1"/>
              </p:cNvGraphicFramePr>
              <p:nvPr/>
            </p:nvGraphicFramePr>
            <p:xfrm>
              <a:off x="1266825" y="1046560"/>
              <a:ext cx="1634729" cy="370284"/>
            </p:xfrm>
            <a:graphic>
              <a:graphicData uri="http://schemas.openxmlformats.org/presentationml/2006/ole">
                <mc:AlternateContent xmlns:mc="http://schemas.openxmlformats.org/markup-compatibility/2006">
                  <mc:Choice xmlns:v="urn:schemas-microsoft-com:vml" Requires="v">
                    <p:oleObj name="Equation" r:id="rId22" imgW="1308100" imgH="279400" progId="Equation.DSMT4">
                      <p:embed/>
                    </p:oleObj>
                  </mc:Choice>
                  <mc:Fallback>
                    <p:oleObj name="Equation" r:id="rId22" imgW="1308100" imgH="279400" progId="Equation.DSMT4">
                      <p:embed/>
                      <p:pic>
                        <p:nvPicPr>
                          <p:cNvPr id="5138" name="Object 1">
                            <a:extLst>
                              <a:ext uri="{FF2B5EF4-FFF2-40B4-BE49-F238E27FC236}">
                                <a16:creationId xmlns:a16="http://schemas.microsoft.com/office/drawing/2014/main" id="{03EDF5D9-DBF3-4E77-9F15-69D26FFB266D}"/>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266825" y="1046560"/>
                            <a:ext cx="1634729" cy="370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9" name="Object 2">
                <a:extLst>
                  <a:ext uri="{FF2B5EF4-FFF2-40B4-BE49-F238E27FC236}">
                    <a16:creationId xmlns:a16="http://schemas.microsoft.com/office/drawing/2014/main" id="{BB2112EC-156E-44D9-BDB0-FB4DAB1425CA}"/>
                  </a:ext>
                </a:extLst>
              </p:cNvPr>
              <p:cNvGraphicFramePr>
                <a:graphicFrameLocks noChangeAspect="1"/>
              </p:cNvGraphicFramePr>
              <p:nvPr/>
            </p:nvGraphicFramePr>
            <p:xfrm>
              <a:off x="3278981" y="1122760"/>
              <a:ext cx="1209675" cy="279797"/>
            </p:xfrm>
            <a:graphic>
              <a:graphicData uri="http://schemas.openxmlformats.org/presentationml/2006/ole">
                <mc:AlternateContent xmlns:mc="http://schemas.openxmlformats.org/markup-compatibility/2006">
                  <mc:Choice xmlns:v="urn:schemas-microsoft-com:vml" Requires="v">
                    <p:oleObj name="Equation" r:id="rId24" imgW="926698" imgH="203112" progId="Equation.DSMT4">
                      <p:embed/>
                    </p:oleObj>
                  </mc:Choice>
                  <mc:Fallback>
                    <p:oleObj name="Equation" r:id="rId24" imgW="926698" imgH="203112" progId="Equation.DSMT4">
                      <p:embed/>
                      <p:pic>
                        <p:nvPicPr>
                          <p:cNvPr id="5139" name="Object 2">
                            <a:extLst>
                              <a:ext uri="{FF2B5EF4-FFF2-40B4-BE49-F238E27FC236}">
                                <a16:creationId xmlns:a16="http://schemas.microsoft.com/office/drawing/2014/main" id="{BB2112EC-156E-44D9-BDB0-FB4DAB1425CA}"/>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278981" y="1122760"/>
                            <a:ext cx="1209675" cy="279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40" name="Object 2">
                <a:extLst>
                  <a:ext uri="{FF2B5EF4-FFF2-40B4-BE49-F238E27FC236}">
                    <a16:creationId xmlns:a16="http://schemas.microsoft.com/office/drawing/2014/main" id="{8686E10E-2258-4FD0-9798-5263CEC1234A}"/>
                  </a:ext>
                </a:extLst>
              </p:cNvPr>
              <p:cNvGraphicFramePr>
                <a:graphicFrameLocks noChangeAspect="1"/>
              </p:cNvGraphicFramePr>
              <p:nvPr/>
            </p:nvGraphicFramePr>
            <p:xfrm>
              <a:off x="1258492" y="4024313"/>
              <a:ext cx="2506265" cy="769144"/>
            </p:xfrm>
            <a:graphic>
              <a:graphicData uri="http://schemas.openxmlformats.org/presentationml/2006/ole">
                <mc:AlternateContent xmlns:mc="http://schemas.openxmlformats.org/markup-compatibility/2006">
                  <mc:Choice xmlns:v="urn:schemas-microsoft-com:vml" Requires="v">
                    <p:oleObj name="Equation" r:id="rId26" imgW="2070100" imgH="596900" progId="Equation.DSMT4">
                      <p:embed/>
                    </p:oleObj>
                  </mc:Choice>
                  <mc:Fallback>
                    <p:oleObj name="Equation" r:id="rId26" imgW="2070100" imgH="596900" progId="Equation.DSMT4">
                      <p:embed/>
                      <p:pic>
                        <p:nvPicPr>
                          <p:cNvPr id="5140" name="Object 2">
                            <a:extLst>
                              <a:ext uri="{FF2B5EF4-FFF2-40B4-BE49-F238E27FC236}">
                                <a16:creationId xmlns:a16="http://schemas.microsoft.com/office/drawing/2014/main" id="{8686E10E-2258-4FD0-9798-5263CEC1234A}"/>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258492" y="4024313"/>
                            <a:ext cx="2506265" cy="769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41" name="Text Box 12">
                <a:extLst>
                  <a:ext uri="{FF2B5EF4-FFF2-40B4-BE49-F238E27FC236}">
                    <a16:creationId xmlns:a16="http://schemas.microsoft.com/office/drawing/2014/main" id="{2F77771E-6405-473D-BF30-D368654AD238}"/>
                  </a:ext>
                </a:extLst>
              </p:cNvPr>
              <p:cNvSpPr txBox="1">
                <a:spLocks noChangeArrowheads="1"/>
              </p:cNvSpPr>
              <p:nvPr/>
            </p:nvSpPr>
            <p:spPr bwMode="auto">
              <a:xfrm>
                <a:off x="2055415" y="4730323"/>
                <a:ext cx="266581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graphicFrame>
            <p:nvGraphicFramePr>
              <p:cNvPr id="5142" name="Object 3">
                <a:extLst>
                  <a:ext uri="{FF2B5EF4-FFF2-40B4-BE49-F238E27FC236}">
                    <a16:creationId xmlns:a16="http://schemas.microsoft.com/office/drawing/2014/main" id="{54CDF617-F901-4A4E-A89A-0BC2B28D550F}"/>
                  </a:ext>
                </a:extLst>
              </p:cNvPr>
              <p:cNvGraphicFramePr>
                <a:graphicFrameLocks noChangeAspect="1"/>
              </p:cNvGraphicFramePr>
              <p:nvPr/>
            </p:nvGraphicFramePr>
            <p:xfrm>
              <a:off x="2591992" y="4856560"/>
              <a:ext cx="1621631" cy="265509"/>
            </p:xfrm>
            <a:graphic>
              <a:graphicData uri="http://schemas.openxmlformats.org/presentationml/2006/ole">
                <mc:AlternateContent xmlns:mc="http://schemas.openxmlformats.org/markup-compatibility/2006">
                  <mc:Choice xmlns:v="urn:schemas-microsoft-com:vml" Requires="v">
                    <p:oleObj name="Equation" r:id="rId28" imgW="1307532" imgH="203112" progId="Equation.DSMT4">
                      <p:embed/>
                    </p:oleObj>
                  </mc:Choice>
                  <mc:Fallback>
                    <p:oleObj name="Equation" r:id="rId28" imgW="1307532" imgH="203112" progId="Equation.DSMT4">
                      <p:embed/>
                      <p:pic>
                        <p:nvPicPr>
                          <p:cNvPr id="5142" name="Object 3">
                            <a:extLst>
                              <a:ext uri="{FF2B5EF4-FFF2-40B4-BE49-F238E27FC236}">
                                <a16:creationId xmlns:a16="http://schemas.microsoft.com/office/drawing/2014/main" id="{54CDF617-F901-4A4E-A89A-0BC2B28D550F}"/>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591992" y="4856560"/>
                            <a:ext cx="1621631" cy="26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sp>
        <p:nvSpPr>
          <p:cNvPr id="33" name="TextBox 21">
            <a:extLst>
              <a:ext uri="{FF2B5EF4-FFF2-40B4-BE49-F238E27FC236}">
                <a16:creationId xmlns:a16="http://schemas.microsoft.com/office/drawing/2014/main" id="{4D05A8B1-449E-47E6-9D1E-FBE72D5A780F}"/>
              </a:ext>
            </a:extLst>
          </p:cNvPr>
          <p:cNvSpPr txBox="1">
            <a:spLocks noChangeArrowheads="1"/>
          </p:cNvSpPr>
          <p:nvPr/>
        </p:nvSpPr>
        <p:spPr bwMode="auto">
          <a:xfrm>
            <a:off x="3856434" y="610345"/>
            <a:ext cx="36576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a:solidFill>
                  <a:srgbClr val="FF3399"/>
                </a:solidFill>
                <a:latin typeface="Times New Roman" panose="02020603050405020304" pitchFamily="18" charset="0"/>
                <a:cs typeface="Times New Roman" panose="02020603050405020304" pitchFamily="18" charset="0"/>
              </a:rPr>
              <a:t>Dạng 1: Rút gọn biểu thức</a:t>
            </a:r>
          </a:p>
        </p:txBody>
      </p:sp>
      <p:sp>
        <p:nvSpPr>
          <p:cNvPr id="35" name="TextBox 22">
            <a:extLst>
              <a:ext uri="{FF2B5EF4-FFF2-40B4-BE49-F238E27FC236}">
                <a16:creationId xmlns:a16="http://schemas.microsoft.com/office/drawing/2014/main" id="{A383546C-DAC9-4A7D-98AD-95CF7874A64C}"/>
              </a:ext>
            </a:extLst>
          </p:cNvPr>
          <p:cNvSpPr txBox="1">
            <a:spLocks noChangeArrowheads="1"/>
          </p:cNvSpPr>
          <p:nvPr/>
        </p:nvSpPr>
        <p:spPr bwMode="auto">
          <a:xfrm>
            <a:off x="3856433" y="898028"/>
            <a:ext cx="4376737"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a:solidFill>
                  <a:srgbClr val="0066FF"/>
                </a:solidFill>
                <a:latin typeface="Times New Roman" panose="02020603050405020304" pitchFamily="18" charset="0"/>
                <a:cs typeface="Times New Roman" panose="02020603050405020304" pitchFamily="18" charset="0"/>
              </a:rPr>
              <a:t>Bài tập 1: Rút gọn các biểu thức sau:</a:t>
            </a:r>
          </a:p>
        </p:txBody>
      </p:sp>
      <p:graphicFrame>
        <p:nvGraphicFramePr>
          <p:cNvPr id="37" name="Object 36">
            <a:extLst>
              <a:ext uri="{FF2B5EF4-FFF2-40B4-BE49-F238E27FC236}">
                <a16:creationId xmlns:a16="http://schemas.microsoft.com/office/drawing/2014/main" id="{BFBA7D54-D4ED-49DA-81FF-09690650FF99}"/>
              </a:ext>
            </a:extLst>
          </p:cNvPr>
          <p:cNvGraphicFramePr>
            <a:graphicFrameLocks noChangeAspect="1"/>
          </p:cNvGraphicFramePr>
          <p:nvPr/>
        </p:nvGraphicFramePr>
        <p:xfrm>
          <a:off x="3894138" y="1200150"/>
          <a:ext cx="2871788" cy="711594"/>
        </p:xfrm>
        <a:graphic>
          <a:graphicData uri="http://schemas.openxmlformats.org/presentationml/2006/ole">
            <mc:AlternateContent xmlns:mc="http://schemas.openxmlformats.org/markup-compatibility/2006">
              <mc:Choice xmlns:v="urn:schemas-microsoft-com:vml" Requires="v">
                <p:oleObj name="Equation" r:id="rId30" imgW="2222500" imgH="520700" progId="Equation.DSMT4">
                  <p:embed/>
                </p:oleObj>
              </mc:Choice>
              <mc:Fallback>
                <p:oleObj name="Equation" r:id="rId30" imgW="2222500" imgH="520700" progId="Equation.DSMT4">
                  <p:embed/>
                  <p:pic>
                    <p:nvPicPr>
                      <p:cNvPr id="37" name="Object 36">
                        <a:extLst>
                          <a:ext uri="{FF2B5EF4-FFF2-40B4-BE49-F238E27FC236}">
                            <a16:creationId xmlns:a16="http://schemas.microsoft.com/office/drawing/2014/main" id="{BFBA7D54-D4ED-49DA-81FF-09690650FF99}"/>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894138" y="1200150"/>
                        <a:ext cx="2871788" cy="711594"/>
                      </a:xfrm>
                      <a:prstGeom prst="rect">
                        <a:avLst/>
                      </a:prstGeom>
                      <a:noFill/>
                      <a:ln>
                        <a:noFill/>
                      </a:ln>
                    </p:spPr>
                  </p:pic>
                </p:oleObj>
              </mc:Fallback>
            </mc:AlternateContent>
          </a:graphicData>
        </a:graphic>
      </p:graphicFrame>
      <p:graphicFrame>
        <p:nvGraphicFramePr>
          <p:cNvPr id="4" name="Object 3">
            <a:extLst>
              <a:ext uri="{FF2B5EF4-FFF2-40B4-BE49-F238E27FC236}">
                <a16:creationId xmlns:a16="http://schemas.microsoft.com/office/drawing/2014/main" id="{B7C09E37-148E-4464-A091-BD8366790BA2}"/>
              </a:ext>
            </a:extLst>
          </p:cNvPr>
          <p:cNvGraphicFramePr>
            <a:graphicFrameLocks noChangeAspect="1"/>
          </p:cNvGraphicFramePr>
          <p:nvPr/>
        </p:nvGraphicFramePr>
        <p:xfrm>
          <a:off x="3910012" y="1885950"/>
          <a:ext cx="2871788" cy="405256"/>
        </p:xfrm>
        <a:graphic>
          <a:graphicData uri="http://schemas.openxmlformats.org/presentationml/2006/ole">
            <mc:AlternateContent xmlns:mc="http://schemas.openxmlformats.org/markup-compatibility/2006">
              <mc:Choice xmlns:v="urn:schemas-microsoft-com:vml" Requires="v">
                <p:oleObj name="Equation" r:id="rId32" imgW="2095500" imgH="279400" progId="Equation.DSMT4">
                  <p:embed/>
                </p:oleObj>
              </mc:Choice>
              <mc:Fallback>
                <p:oleObj name="Equation" r:id="rId32" imgW="2095500" imgH="279400" progId="Equation.DSMT4">
                  <p:embed/>
                  <p:pic>
                    <p:nvPicPr>
                      <p:cNvPr id="4" name="Object 3">
                        <a:extLst>
                          <a:ext uri="{FF2B5EF4-FFF2-40B4-BE49-F238E27FC236}">
                            <a16:creationId xmlns:a16="http://schemas.microsoft.com/office/drawing/2014/main" id="{B7C09E37-148E-4464-A091-BD8366790BA2}"/>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3910012" y="1885950"/>
                        <a:ext cx="2871788" cy="405256"/>
                      </a:xfrm>
                      <a:prstGeom prst="rect">
                        <a:avLst/>
                      </a:prstGeom>
                      <a:noFill/>
                      <a:ln>
                        <a:noFill/>
                      </a:ln>
                    </p:spPr>
                  </p:pic>
                </p:oleObj>
              </mc:Fallback>
            </mc:AlternateContent>
          </a:graphicData>
        </a:graphic>
      </p:graphicFrame>
      <p:sp>
        <p:nvSpPr>
          <p:cNvPr id="38" name="Rectangle 37">
            <a:extLst>
              <a:ext uri="{FF2B5EF4-FFF2-40B4-BE49-F238E27FC236}">
                <a16:creationId xmlns:a16="http://schemas.microsoft.com/office/drawing/2014/main" id="{5860050F-A0E2-4B83-81A1-C871CE5D3A45}"/>
              </a:ext>
            </a:extLst>
          </p:cNvPr>
          <p:cNvSpPr/>
          <p:nvPr/>
        </p:nvSpPr>
        <p:spPr>
          <a:xfrm>
            <a:off x="536838" y="-53459"/>
            <a:ext cx="7956024" cy="461665"/>
          </a:xfrm>
          <a:prstGeom prst="rect">
            <a:avLst/>
          </a:prstGeom>
        </p:spPr>
        <p:txBody>
          <a:bodyPr wrap="none">
            <a:spAutoFit/>
          </a:bodyPr>
          <a:lstStyle/>
          <a:p>
            <a:pPr algn="ctr">
              <a:defRPr/>
            </a:pPr>
            <a:r>
              <a:rPr lang="en-US" sz="2400" b="1" kern="10">
                <a:solidFill>
                  <a:srgbClr val="FF0000"/>
                </a:solidFill>
                <a:latin typeface="Times New Roman" panose="02020603050405020304" pitchFamily="18" charset="0"/>
                <a:cs typeface="Times New Roman" panose="02020603050405020304" pitchFamily="18" charset="0"/>
              </a:rPr>
              <a:t>Chủ đề: Luyện tập rút gọn biểu thức chức căn thức bậc hai</a:t>
            </a:r>
            <a:endParaRPr lang="en-US" sz="2400" b="1" kern="10" dirty="0">
              <a:solidFill>
                <a:srgbClr val="FF0000"/>
              </a:solidFill>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07DBE5F0-34EE-4F30-BCDB-B87CEF5D0783}"/>
              </a:ext>
            </a:extLst>
          </p:cNvPr>
          <p:cNvSpPr txBox="1">
            <a:spLocks noChangeArrowheads="1"/>
          </p:cNvSpPr>
          <p:nvPr/>
        </p:nvSpPr>
        <p:spPr bwMode="auto">
          <a:xfrm>
            <a:off x="3495675" y="2399464"/>
            <a:ext cx="8001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GB" altLang="en-US" sz="2100">
                <a:latin typeface="Times New Roman" panose="02020603050405020304" pitchFamily="18" charset="0"/>
                <a:cs typeface="Times New Roman" panose="02020603050405020304" pitchFamily="18" charset="0"/>
              </a:rPr>
              <a:t>Giải:</a:t>
            </a:r>
          </a:p>
        </p:txBody>
      </p:sp>
      <p:graphicFrame>
        <p:nvGraphicFramePr>
          <p:cNvPr id="2" name="Object 1">
            <a:extLst>
              <a:ext uri="{FF2B5EF4-FFF2-40B4-BE49-F238E27FC236}">
                <a16:creationId xmlns:a16="http://schemas.microsoft.com/office/drawing/2014/main" id="{E17479AE-44E8-4998-B035-75E18DAD5A07}"/>
              </a:ext>
            </a:extLst>
          </p:cNvPr>
          <p:cNvGraphicFramePr>
            <a:graphicFrameLocks noChangeAspect="1"/>
          </p:cNvGraphicFramePr>
          <p:nvPr>
            <p:extLst>
              <p:ext uri="{D42A27DB-BD31-4B8C-83A1-F6EECF244321}">
                <p14:modId xmlns:p14="http://schemas.microsoft.com/office/powerpoint/2010/main" val="4214092834"/>
              </p:ext>
            </p:extLst>
          </p:nvPr>
        </p:nvGraphicFramePr>
        <p:xfrm>
          <a:off x="4336257" y="2399464"/>
          <a:ext cx="3016647" cy="1961405"/>
        </p:xfrm>
        <a:graphic>
          <a:graphicData uri="http://schemas.openxmlformats.org/presentationml/2006/ole">
            <mc:AlternateContent xmlns:mc="http://schemas.openxmlformats.org/markup-compatibility/2006">
              <mc:Choice xmlns:v="urn:schemas-microsoft-com:vml" Requires="v">
                <p:oleObj name="Equation" r:id="rId34" imgW="3276642" imgH="2130650" progId="Equation.DSMT4">
                  <p:embed/>
                </p:oleObj>
              </mc:Choice>
              <mc:Fallback>
                <p:oleObj name="Equation" r:id="rId34" imgW="3276642" imgH="2130650" progId="Equation.DSMT4">
                  <p:embed/>
                  <p:pic>
                    <p:nvPicPr>
                      <p:cNvPr id="0" name=""/>
                      <p:cNvPicPr/>
                      <p:nvPr/>
                    </p:nvPicPr>
                    <p:blipFill>
                      <a:blip r:embed="rId35"/>
                      <a:stretch>
                        <a:fillRect/>
                      </a:stretch>
                    </p:blipFill>
                    <p:spPr>
                      <a:xfrm>
                        <a:off x="4336257" y="2399464"/>
                        <a:ext cx="3016647" cy="1961405"/>
                      </a:xfrm>
                      <a:prstGeom prst="rect">
                        <a:avLst/>
                      </a:prstGeom>
                    </p:spPr>
                  </p:pic>
                </p:oleObj>
              </mc:Fallback>
            </mc:AlternateContent>
          </a:graphicData>
        </a:graphic>
      </p:graphicFrame>
    </p:spTree>
    <p:extLst>
      <p:ext uri="{BB962C8B-B14F-4D97-AF65-F5344CB8AC3E}">
        <p14:creationId xmlns:p14="http://schemas.microsoft.com/office/powerpoint/2010/main" val="1199471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7000" b="-17000"/>
          </a:stretch>
        </a:blip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41C505F-AE58-429A-9BFF-8C1EC39074F1}"/>
              </a:ext>
            </a:extLst>
          </p:cNvPr>
          <p:cNvGrpSpPr/>
          <p:nvPr/>
        </p:nvGrpSpPr>
        <p:grpSpPr>
          <a:xfrm>
            <a:off x="228600" y="514351"/>
            <a:ext cx="3725466" cy="4618565"/>
            <a:chOff x="1200150" y="276226"/>
            <a:chExt cx="3725466" cy="4883565"/>
          </a:xfrm>
        </p:grpSpPr>
        <p:sp>
          <p:nvSpPr>
            <p:cNvPr id="5124" name="Text Box 12">
              <a:extLst>
                <a:ext uri="{FF2B5EF4-FFF2-40B4-BE49-F238E27FC236}">
                  <a16:creationId xmlns:a16="http://schemas.microsoft.com/office/drawing/2014/main" id="{DD45999A-E2D3-4679-B514-248C762D32FF}"/>
                </a:ext>
              </a:extLst>
            </p:cNvPr>
            <p:cNvSpPr txBox="1">
              <a:spLocks noChangeArrowheads="1"/>
            </p:cNvSpPr>
            <p:nvPr/>
          </p:nvSpPr>
          <p:spPr bwMode="auto">
            <a:xfrm>
              <a:off x="2942035" y="2121694"/>
              <a:ext cx="198358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grpSp>
          <p:nvGrpSpPr>
            <p:cNvPr id="3" name="Group 2">
              <a:extLst>
                <a:ext uri="{FF2B5EF4-FFF2-40B4-BE49-F238E27FC236}">
                  <a16:creationId xmlns:a16="http://schemas.microsoft.com/office/drawing/2014/main" id="{683A4F6F-BBD5-4CA7-BDF6-CE8686C4968A}"/>
                </a:ext>
              </a:extLst>
            </p:cNvPr>
            <p:cNvGrpSpPr/>
            <p:nvPr/>
          </p:nvGrpSpPr>
          <p:grpSpPr>
            <a:xfrm>
              <a:off x="1200150" y="276226"/>
              <a:ext cx="3521076" cy="4883565"/>
              <a:chOff x="1200150" y="276226"/>
              <a:chExt cx="3521076" cy="4883565"/>
            </a:xfrm>
          </p:grpSpPr>
          <p:sp>
            <p:nvSpPr>
              <p:cNvPr id="5122" name="Text Box 12">
                <a:extLst>
                  <a:ext uri="{FF2B5EF4-FFF2-40B4-BE49-F238E27FC236}">
                    <a16:creationId xmlns:a16="http://schemas.microsoft.com/office/drawing/2014/main" id="{5C636987-67C2-4BB0-8177-6E894E1A1CC6}"/>
                  </a:ext>
                </a:extLst>
              </p:cNvPr>
              <p:cNvSpPr txBox="1">
                <a:spLocks noChangeArrowheads="1"/>
              </p:cNvSpPr>
              <p:nvPr/>
            </p:nvSpPr>
            <p:spPr bwMode="auto">
              <a:xfrm>
                <a:off x="1621235" y="3707486"/>
                <a:ext cx="2121694"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3" name="Text Box 12">
                <a:extLst>
                  <a:ext uri="{FF2B5EF4-FFF2-40B4-BE49-F238E27FC236}">
                    <a16:creationId xmlns:a16="http://schemas.microsoft.com/office/drawing/2014/main" id="{93F0BE3A-3CA4-410D-84F2-BF07C3297038}"/>
                  </a:ext>
                </a:extLst>
              </p:cNvPr>
              <p:cNvSpPr txBox="1">
                <a:spLocks noChangeArrowheads="1"/>
              </p:cNvSpPr>
              <p:nvPr/>
            </p:nvSpPr>
            <p:spPr bwMode="auto">
              <a:xfrm>
                <a:off x="2522935" y="2596662"/>
                <a:ext cx="2121694"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 </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5" name="Text Box 12">
                <a:extLst>
                  <a:ext uri="{FF2B5EF4-FFF2-40B4-BE49-F238E27FC236}">
                    <a16:creationId xmlns:a16="http://schemas.microsoft.com/office/drawing/2014/main" id="{E351D015-45FF-451F-8A47-9119CB59C4B0}"/>
                  </a:ext>
                </a:extLst>
              </p:cNvPr>
              <p:cNvSpPr txBox="1">
                <a:spLocks noChangeArrowheads="1"/>
              </p:cNvSpPr>
              <p:nvPr/>
            </p:nvSpPr>
            <p:spPr bwMode="auto">
              <a:xfrm>
                <a:off x="2571751" y="1523940"/>
                <a:ext cx="198358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6" name="Rectangle 3">
                <a:extLst>
                  <a:ext uri="{FF2B5EF4-FFF2-40B4-BE49-F238E27FC236}">
                    <a16:creationId xmlns:a16="http://schemas.microsoft.com/office/drawing/2014/main" id="{19BE272D-64BA-41CB-BD1F-AF102D8B201E}"/>
                  </a:ext>
                </a:extLst>
              </p:cNvPr>
              <p:cNvSpPr>
                <a:spLocks noChangeArrowheads="1"/>
              </p:cNvSpPr>
              <p:nvPr/>
            </p:nvSpPr>
            <p:spPr bwMode="auto">
              <a:xfrm>
                <a:off x="1200150" y="276226"/>
                <a:ext cx="2453879"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i="1">
                    <a:solidFill>
                      <a:srgbClr val="FF0000"/>
                    </a:solidFill>
                    <a:latin typeface="Times New Roman" panose="02020603050405020304" pitchFamily="18" charset="0"/>
                    <a:cs typeface="Times New Roman" panose="02020603050405020304" pitchFamily="18" charset="0"/>
                  </a:rPr>
                  <a:t>Công thức cần nhớ:</a:t>
                </a:r>
                <a:endParaRPr lang="vi-VN" altLang="en-US" sz="1950" b="1" i="1">
                  <a:solidFill>
                    <a:srgbClr val="FF0000"/>
                  </a:solidFill>
                  <a:latin typeface="Times New Roman" panose="02020603050405020304" pitchFamily="18" charset="0"/>
                  <a:cs typeface="Times New Roman" panose="02020603050405020304" pitchFamily="18" charset="0"/>
                </a:endParaRPr>
              </a:p>
            </p:txBody>
          </p:sp>
          <p:graphicFrame>
            <p:nvGraphicFramePr>
              <p:cNvPr id="5127" name="Object 7">
                <a:extLst>
                  <a:ext uri="{FF2B5EF4-FFF2-40B4-BE49-F238E27FC236}">
                    <a16:creationId xmlns:a16="http://schemas.microsoft.com/office/drawing/2014/main" id="{F51B1C7A-E585-468A-AD03-BB51CE621A47}"/>
                  </a:ext>
                </a:extLst>
              </p:cNvPr>
              <p:cNvGraphicFramePr>
                <a:graphicFrameLocks noChangeAspect="1"/>
              </p:cNvGraphicFramePr>
              <p:nvPr/>
            </p:nvGraphicFramePr>
            <p:xfrm>
              <a:off x="1277541" y="638175"/>
              <a:ext cx="1237059" cy="447675"/>
            </p:xfrm>
            <a:graphic>
              <a:graphicData uri="http://schemas.openxmlformats.org/presentationml/2006/ole">
                <mc:AlternateContent xmlns:mc="http://schemas.openxmlformats.org/markup-compatibility/2006">
                  <mc:Choice xmlns:v="urn:schemas-microsoft-com:vml" Requires="v">
                    <p:oleObj name="Equation" r:id="rId4" imgW="965200" imgH="330200" progId="Equation.DSMT4">
                      <p:embed/>
                    </p:oleObj>
                  </mc:Choice>
                  <mc:Fallback>
                    <p:oleObj name="Equation" r:id="rId4" imgW="965200" imgH="330200" progId="Equation.DSMT4">
                      <p:embed/>
                      <p:pic>
                        <p:nvPicPr>
                          <p:cNvPr id="5127" name="Object 7">
                            <a:extLst>
                              <a:ext uri="{FF2B5EF4-FFF2-40B4-BE49-F238E27FC236}">
                                <a16:creationId xmlns:a16="http://schemas.microsoft.com/office/drawing/2014/main" id="{F51B1C7A-E585-468A-AD03-BB51CE621A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7541" y="638175"/>
                            <a:ext cx="1237059"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8" name="Object 8">
                <a:extLst>
                  <a:ext uri="{FF2B5EF4-FFF2-40B4-BE49-F238E27FC236}">
                    <a16:creationId xmlns:a16="http://schemas.microsoft.com/office/drawing/2014/main" id="{15DD5B1C-D2F9-48BE-BE63-E6D64A62DCF4}"/>
                  </a:ext>
                </a:extLst>
              </p:cNvPr>
              <p:cNvGraphicFramePr>
                <a:graphicFrameLocks noChangeAspect="1"/>
              </p:cNvGraphicFramePr>
              <p:nvPr/>
            </p:nvGraphicFramePr>
            <p:xfrm>
              <a:off x="1233487" y="1454944"/>
              <a:ext cx="1204913" cy="652463"/>
            </p:xfrm>
            <a:graphic>
              <a:graphicData uri="http://schemas.openxmlformats.org/presentationml/2006/ole">
                <mc:AlternateContent xmlns:mc="http://schemas.openxmlformats.org/markup-compatibility/2006">
                  <mc:Choice xmlns:v="urn:schemas-microsoft-com:vml" Requires="v">
                    <p:oleObj name="Equation" r:id="rId6" imgW="1295640" imgH="673200" progId="Equation.DSMT4">
                      <p:embed/>
                    </p:oleObj>
                  </mc:Choice>
                  <mc:Fallback>
                    <p:oleObj name="Equation" r:id="rId6" imgW="1295640" imgH="673200" progId="Equation.DSMT4">
                      <p:embed/>
                      <p:pic>
                        <p:nvPicPr>
                          <p:cNvPr id="5128" name="Object 8">
                            <a:extLst>
                              <a:ext uri="{FF2B5EF4-FFF2-40B4-BE49-F238E27FC236}">
                                <a16:creationId xmlns:a16="http://schemas.microsoft.com/office/drawing/2014/main" id="{15DD5B1C-D2F9-48BE-BE63-E6D64A62DCF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33487" y="1454944"/>
                            <a:ext cx="12049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9" name="Object 10">
                <a:extLst>
                  <a:ext uri="{FF2B5EF4-FFF2-40B4-BE49-F238E27FC236}">
                    <a16:creationId xmlns:a16="http://schemas.microsoft.com/office/drawing/2014/main" id="{A7D0CE7D-65EA-408E-877A-1B38959F4795}"/>
                  </a:ext>
                </a:extLst>
              </p:cNvPr>
              <p:cNvGraphicFramePr>
                <a:graphicFrameLocks noChangeAspect="1"/>
              </p:cNvGraphicFramePr>
              <p:nvPr/>
            </p:nvGraphicFramePr>
            <p:xfrm>
              <a:off x="1231106" y="2524125"/>
              <a:ext cx="1328738" cy="700088"/>
            </p:xfrm>
            <a:graphic>
              <a:graphicData uri="http://schemas.openxmlformats.org/presentationml/2006/ole">
                <mc:AlternateContent xmlns:mc="http://schemas.openxmlformats.org/markup-compatibility/2006">
                  <mc:Choice xmlns:v="urn:schemas-microsoft-com:vml" Requires="v">
                    <p:oleObj name="Equation" r:id="rId8" imgW="1435320" imgH="723960" progId="Equation.DSMT4">
                      <p:embed/>
                    </p:oleObj>
                  </mc:Choice>
                  <mc:Fallback>
                    <p:oleObj name="Equation" r:id="rId8" imgW="1435320" imgH="723960" progId="Equation.DSMT4">
                      <p:embed/>
                      <p:pic>
                        <p:nvPicPr>
                          <p:cNvPr id="5129" name="Object 10">
                            <a:extLst>
                              <a:ext uri="{FF2B5EF4-FFF2-40B4-BE49-F238E27FC236}">
                                <a16:creationId xmlns:a16="http://schemas.microsoft.com/office/drawing/2014/main" id="{A7D0CE7D-65EA-408E-877A-1B38959F479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31106" y="2524125"/>
                            <a:ext cx="1328738"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0" name="Object 11">
                <a:extLst>
                  <a:ext uri="{FF2B5EF4-FFF2-40B4-BE49-F238E27FC236}">
                    <a16:creationId xmlns:a16="http://schemas.microsoft.com/office/drawing/2014/main" id="{39081DC4-0528-4ECC-A34A-8719045AABBE}"/>
                  </a:ext>
                </a:extLst>
              </p:cNvPr>
              <p:cNvGraphicFramePr>
                <a:graphicFrameLocks noChangeAspect="1"/>
              </p:cNvGraphicFramePr>
              <p:nvPr/>
            </p:nvGraphicFramePr>
            <p:xfrm>
              <a:off x="1216819" y="2116931"/>
              <a:ext cx="1637110" cy="414338"/>
            </p:xfrm>
            <a:graphic>
              <a:graphicData uri="http://schemas.openxmlformats.org/presentationml/2006/ole">
                <mc:AlternateContent xmlns:mc="http://schemas.openxmlformats.org/markup-compatibility/2006">
                  <mc:Choice xmlns:v="urn:schemas-microsoft-com:vml" Requires="v">
                    <p:oleObj name="Equation" r:id="rId10" imgW="1765800" imgH="419040" progId="Equation.DSMT4">
                      <p:embed/>
                    </p:oleObj>
                  </mc:Choice>
                  <mc:Fallback>
                    <p:oleObj name="Equation" r:id="rId10" imgW="1765800" imgH="419040" progId="Equation.DSMT4">
                      <p:embed/>
                      <p:pic>
                        <p:nvPicPr>
                          <p:cNvPr id="5130" name="Object 11">
                            <a:extLst>
                              <a:ext uri="{FF2B5EF4-FFF2-40B4-BE49-F238E27FC236}">
                                <a16:creationId xmlns:a16="http://schemas.microsoft.com/office/drawing/2014/main" id="{39081DC4-0528-4ECC-A34A-8719045AABB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16819" y="2116931"/>
                            <a:ext cx="163711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31" name="Text Box 12">
                <a:extLst>
                  <a:ext uri="{FF2B5EF4-FFF2-40B4-BE49-F238E27FC236}">
                    <a16:creationId xmlns:a16="http://schemas.microsoft.com/office/drawing/2014/main" id="{1B86C185-243E-46C5-89D5-903210B7C458}"/>
                  </a:ext>
                </a:extLst>
              </p:cNvPr>
              <p:cNvSpPr txBox="1">
                <a:spLocks noChangeArrowheads="1"/>
              </p:cNvSpPr>
              <p:nvPr/>
            </p:nvSpPr>
            <p:spPr bwMode="auto">
              <a:xfrm>
                <a:off x="2782888" y="1015573"/>
                <a:ext cx="747712"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endParaRPr lang="en-US" altLang="en-US" sz="2100" i="1">
                  <a:solidFill>
                    <a:srgbClr val="0000FF"/>
                  </a:solidFill>
                  <a:latin typeface=".VnTime" panose="020B7200000000000000" pitchFamily="34" charset="0"/>
                </a:endParaRPr>
              </a:p>
            </p:txBody>
          </p:sp>
          <p:sp>
            <p:nvSpPr>
              <p:cNvPr id="5132" name="Rectangle 70">
                <a:extLst>
                  <a:ext uri="{FF2B5EF4-FFF2-40B4-BE49-F238E27FC236}">
                    <a16:creationId xmlns:a16="http://schemas.microsoft.com/office/drawing/2014/main" id="{DFAFF06B-C879-44E5-BC0B-5FDD25236890}"/>
                  </a:ext>
                </a:extLst>
              </p:cNvPr>
              <p:cNvSpPr>
                <a:spLocks noChangeArrowheads="1"/>
              </p:cNvSpPr>
              <p:nvPr/>
            </p:nvSpPr>
            <p:spPr bwMode="auto">
              <a:xfrm>
                <a:off x="1219200" y="621506"/>
                <a:ext cx="3228975" cy="4457700"/>
              </a:xfrm>
              <a:prstGeom prst="rect">
                <a:avLst/>
              </a:prstGeom>
              <a:noFill/>
              <a:ln w="38100" cmpd="dbl">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solidFill>
                    <a:srgbClr val="000000"/>
                  </a:solidFill>
                </a:endParaRPr>
              </a:p>
            </p:txBody>
          </p:sp>
          <p:graphicFrame>
            <p:nvGraphicFramePr>
              <p:cNvPr id="5133" name="Object 31">
                <a:extLst>
                  <a:ext uri="{FF2B5EF4-FFF2-40B4-BE49-F238E27FC236}">
                    <a16:creationId xmlns:a16="http://schemas.microsoft.com/office/drawing/2014/main" id="{132360A6-7210-492A-A956-CAAC2108973E}"/>
                  </a:ext>
                </a:extLst>
              </p:cNvPr>
              <p:cNvGraphicFramePr>
                <a:graphicFrameLocks noChangeAspect="1"/>
              </p:cNvGraphicFramePr>
              <p:nvPr/>
            </p:nvGraphicFramePr>
            <p:xfrm>
              <a:off x="1251347" y="3052763"/>
              <a:ext cx="2214563" cy="769144"/>
            </p:xfrm>
            <a:graphic>
              <a:graphicData uri="http://schemas.openxmlformats.org/presentationml/2006/ole">
                <mc:AlternateContent xmlns:mc="http://schemas.openxmlformats.org/markup-compatibility/2006">
                  <mc:Choice xmlns:v="urn:schemas-microsoft-com:vml" Requires="v">
                    <p:oleObj name="Equation" r:id="rId12" imgW="1828800" imgH="596900" progId="Equation.DSMT4">
                      <p:embed/>
                    </p:oleObj>
                  </mc:Choice>
                  <mc:Fallback>
                    <p:oleObj name="Equation" r:id="rId12" imgW="1828800" imgH="596900" progId="Equation.DSMT4">
                      <p:embed/>
                      <p:pic>
                        <p:nvPicPr>
                          <p:cNvPr id="5133" name="Object 31">
                            <a:extLst>
                              <a:ext uri="{FF2B5EF4-FFF2-40B4-BE49-F238E27FC236}">
                                <a16:creationId xmlns:a16="http://schemas.microsoft.com/office/drawing/2014/main" id="{132360A6-7210-492A-A956-CAAC2108973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51347" y="3052763"/>
                            <a:ext cx="2214563" cy="769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4" name="Object 55">
                <a:extLst>
                  <a:ext uri="{FF2B5EF4-FFF2-40B4-BE49-F238E27FC236}">
                    <a16:creationId xmlns:a16="http://schemas.microsoft.com/office/drawing/2014/main" id="{D46E262F-0B75-45ED-ADAD-845561EE1481}"/>
                  </a:ext>
                </a:extLst>
              </p:cNvPr>
              <p:cNvGraphicFramePr>
                <a:graphicFrameLocks noChangeAspect="1"/>
              </p:cNvGraphicFramePr>
              <p:nvPr/>
            </p:nvGraphicFramePr>
            <p:xfrm>
              <a:off x="3111104" y="1646635"/>
              <a:ext cx="1094184" cy="278606"/>
            </p:xfrm>
            <a:graphic>
              <a:graphicData uri="http://schemas.openxmlformats.org/presentationml/2006/ole">
                <mc:AlternateContent xmlns:mc="http://schemas.openxmlformats.org/markup-compatibility/2006">
                  <mc:Choice xmlns:v="urn:schemas-microsoft-com:vml" Requires="v">
                    <p:oleObj name="Equation" r:id="rId14" imgW="837836" imgH="203112" progId="Equation.DSMT4">
                      <p:embed/>
                    </p:oleObj>
                  </mc:Choice>
                  <mc:Fallback>
                    <p:oleObj name="Equation" r:id="rId14" imgW="837836" imgH="203112" progId="Equation.DSMT4">
                      <p:embed/>
                      <p:pic>
                        <p:nvPicPr>
                          <p:cNvPr id="5134" name="Object 55">
                            <a:extLst>
                              <a:ext uri="{FF2B5EF4-FFF2-40B4-BE49-F238E27FC236}">
                                <a16:creationId xmlns:a16="http://schemas.microsoft.com/office/drawing/2014/main" id="{D46E262F-0B75-45ED-ADAD-845561EE148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11104" y="1646635"/>
                            <a:ext cx="1094184" cy="27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5" name="Object 55">
                <a:extLst>
                  <a:ext uri="{FF2B5EF4-FFF2-40B4-BE49-F238E27FC236}">
                    <a16:creationId xmlns:a16="http://schemas.microsoft.com/office/drawing/2014/main" id="{8F813D41-D519-4304-9FC4-A0ADEEBF686F}"/>
                  </a:ext>
                </a:extLst>
              </p:cNvPr>
              <p:cNvGraphicFramePr>
                <a:graphicFrameLocks noChangeAspect="1"/>
              </p:cNvGraphicFramePr>
              <p:nvPr/>
            </p:nvGraphicFramePr>
            <p:xfrm>
              <a:off x="3489723" y="2226469"/>
              <a:ext cx="567928" cy="240506"/>
            </p:xfrm>
            <a:graphic>
              <a:graphicData uri="http://schemas.openxmlformats.org/presentationml/2006/ole">
                <mc:AlternateContent xmlns:mc="http://schemas.openxmlformats.org/markup-compatibility/2006">
                  <mc:Choice xmlns:v="urn:schemas-microsoft-com:vml" Requires="v">
                    <p:oleObj name="Equation" r:id="rId16" imgW="406048" imgH="164957" progId="Equation.DSMT4">
                      <p:embed/>
                    </p:oleObj>
                  </mc:Choice>
                  <mc:Fallback>
                    <p:oleObj name="Equation" r:id="rId16" imgW="406048" imgH="164957" progId="Equation.DSMT4">
                      <p:embed/>
                      <p:pic>
                        <p:nvPicPr>
                          <p:cNvPr id="5135" name="Object 55">
                            <a:extLst>
                              <a:ext uri="{FF2B5EF4-FFF2-40B4-BE49-F238E27FC236}">
                                <a16:creationId xmlns:a16="http://schemas.microsoft.com/office/drawing/2014/main" id="{8F813D41-D519-4304-9FC4-A0ADEEBF686F}"/>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489723" y="2226469"/>
                            <a:ext cx="567928" cy="240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6" name="Object 55">
                <a:extLst>
                  <a:ext uri="{FF2B5EF4-FFF2-40B4-BE49-F238E27FC236}">
                    <a16:creationId xmlns:a16="http://schemas.microsoft.com/office/drawing/2014/main" id="{25B1FADC-795D-4E02-A694-D13CCA9E3FFB}"/>
                  </a:ext>
                </a:extLst>
              </p:cNvPr>
              <p:cNvGraphicFramePr>
                <a:graphicFrameLocks noChangeAspect="1"/>
              </p:cNvGraphicFramePr>
              <p:nvPr/>
            </p:nvGraphicFramePr>
            <p:xfrm>
              <a:off x="3058717" y="2742010"/>
              <a:ext cx="1278731" cy="275034"/>
            </p:xfrm>
            <a:graphic>
              <a:graphicData uri="http://schemas.openxmlformats.org/presentationml/2006/ole">
                <mc:AlternateContent xmlns:mc="http://schemas.openxmlformats.org/markup-compatibility/2006">
                  <mc:Choice xmlns:v="urn:schemas-microsoft-com:vml" Requires="v">
                    <p:oleObj name="Equation" r:id="rId18" imgW="990170" imgH="203112" progId="Equation.DSMT4">
                      <p:embed/>
                    </p:oleObj>
                  </mc:Choice>
                  <mc:Fallback>
                    <p:oleObj name="Equation" r:id="rId18" imgW="990170" imgH="203112" progId="Equation.DSMT4">
                      <p:embed/>
                      <p:pic>
                        <p:nvPicPr>
                          <p:cNvPr id="5136" name="Object 55">
                            <a:extLst>
                              <a:ext uri="{FF2B5EF4-FFF2-40B4-BE49-F238E27FC236}">
                                <a16:creationId xmlns:a16="http://schemas.microsoft.com/office/drawing/2014/main" id="{25B1FADC-795D-4E02-A694-D13CCA9E3FFB}"/>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058717" y="2742010"/>
                            <a:ext cx="1278731" cy="27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7" name="Object 55">
                <a:extLst>
                  <a:ext uri="{FF2B5EF4-FFF2-40B4-BE49-F238E27FC236}">
                    <a16:creationId xmlns:a16="http://schemas.microsoft.com/office/drawing/2014/main" id="{11C84A2D-D05D-4E66-AEF1-D279AA477EB6}"/>
                  </a:ext>
                </a:extLst>
              </p:cNvPr>
              <p:cNvGraphicFramePr>
                <a:graphicFrameLocks noChangeAspect="1"/>
              </p:cNvGraphicFramePr>
              <p:nvPr/>
            </p:nvGraphicFramePr>
            <p:xfrm>
              <a:off x="2134791" y="3770619"/>
              <a:ext cx="1150144" cy="333375"/>
            </p:xfrm>
            <a:graphic>
              <a:graphicData uri="http://schemas.openxmlformats.org/presentationml/2006/ole">
                <mc:AlternateContent xmlns:mc="http://schemas.openxmlformats.org/markup-compatibility/2006">
                  <mc:Choice xmlns:v="urn:schemas-microsoft-com:vml" Requires="v">
                    <p:oleObj name="Equation" r:id="rId20" imgW="926698" imgH="253890" progId="Equation.DSMT4">
                      <p:embed/>
                    </p:oleObj>
                  </mc:Choice>
                  <mc:Fallback>
                    <p:oleObj name="Equation" r:id="rId20" imgW="926698" imgH="253890" progId="Equation.DSMT4">
                      <p:embed/>
                      <p:pic>
                        <p:nvPicPr>
                          <p:cNvPr id="5137" name="Object 55">
                            <a:extLst>
                              <a:ext uri="{FF2B5EF4-FFF2-40B4-BE49-F238E27FC236}">
                                <a16:creationId xmlns:a16="http://schemas.microsoft.com/office/drawing/2014/main" id="{11C84A2D-D05D-4E66-AEF1-D279AA477EB6}"/>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134791" y="3770619"/>
                            <a:ext cx="115014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8" name="Object 1">
                <a:extLst>
                  <a:ext uri="{FF2B5EF4-FFF2-40B4-BE49-F238E27FC236}">
                    <a16:creationId xmlns:a16="http://schemas.microsoft.com/office/drawing/2014/main" id="{03EDF5D9-DBF3-4E77-9F15-69D26FFB266D}"/>
                  </a:ext>
                </a:extLst>
              </p:cNvPr>
              <p:cNvGraphicFramePr>
                <a:graphicFrameLocks noChangeAspect="1"/>
              </p:cNvGraphicFramePr>
              <p:nvPr/>
            </p:nvGraphicFramePr>
            <p:xfrm>
              <a:off x="1266825" y="1046560"/>
              <a:ext cx="1634729" cy="370284"/>
            </p:xfrm>
            <a:graphic>
              <a:graphicData uri="http://schemas.openxmlformats.org/presentationml/2006/ole">
                <mc:AlternateContent xmlns:mc="http://schemas.openxmlformats.org/markup-compatibility/2006">
                  <mc:Choice xmlns:v="urn:schemas-microsoft-com:vml" Requires="v">
                    <p:oleObj name="Equation" r:id="rId22" imgW="1308100" imgH="279400" progId="Equation.DSMT4">
                      <p:embed/>
                    </p:oleObj>
                  </mc:Choice>
                  <mc:Fallback>
                    <p:oleObj name="Equation" r:id="rId22" imgW="1308100" imgH="279400" progId="Equation.DSMT4">
                      <p:embed/>
                      <p:pic>
                        <p:nvPicPr>
                          <p:cNvPr id="5138" name="Object 1">
                            <a:extLst>
                              <a:ext uri="{FF2B5EF4-FFF2-40B4-BE49-F238E27FC236}">
                                <a16:creationId xmlns:a16="http://schemas.microsoft.com/office/drawing/2014/main" id="{03EDF5D9-DBF3-4E77-9F15-69D26FFB266D}"/>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266825" y="1046560"/>
                            <a:ext cx="1634729" cy="370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9" name="Object 2">
                <a:extLst>
                  <a:ext uri="{FF2B5EF4-FFF2-40B4-BE49-F238E27FC236}">
                    <a16:creationId xmlns:a16="http://schemas.microsoft.com/office/drawing/2014/main" id="{BB2112EC-156E-44D9-BDB0-FB4DAB1425CA}"/>
                  </a:ext>
                </a:extLst>
              </p:cNvPr>
              <p:cNvGraphicFramePr>
                <a:graphicFrameLocks noChangeAspect="1"/>
              </p:cNvGraphicFramePr>
              <p:nvPr/>
            </p:nvGraphicFramePr>
            <p:xfrm>
              <a:off x="3278981" y="1122760"/>
              <a:ext cx="1209675" cy="279797"/>
            </p:xfrm>
            <a:graphic>
              <a:graphicData uri="http://schemas.openxmlformats.org/presentationml/2006/ole">
                <mc:AlternateContent xmlns:mc="http://schemas.openxmlformats.org/markup-compatibility/2006">
                  <mc:Choice xmlns:v="urn:schemas-microsoft-com:vml" Requires="v">
                    <p:oleObj name="Equation" r:id="rId24" imgW="926698" imgH="203112" progId="Equation.DSMT4">
                      <p:embed/>
                    </p:oleObj>
                  </mc:Choice>
                  <mc:Fallback>
                    <p:oleObj name="Equation" r:id="rId24" imgW="926698" imgH="203112" progId="Equation.DSMT4">
                      <p:embed/>
                      <p:pic>
                        <p:nvPicPr>
                          <p:cNvPr id="5139" name="Object 2">
                            <a:extLst>
                              <a:ext uri="{FF2B5EF4-FFF2-40B4-BE49-F238E27FC236}">
                                <a16:creationId xmlns:a16="http://schemas.microsoft.com/office/drawing/2014/main" id="{BB2112EC-156E-44D9-BDB0-FB4DAB1425CA}"/>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278981" y="1122760"/>
                            <a:ext cx="1209675" cy="279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40" name="Object 2">
                <a:extLst>
                  <a:ext uri="{FF2B5EF4-FFF2-40B4-BE49-F238E27FC236}">
                    <a16:creationId xmlns:a16="http://schemas.microsoft.com/office/drawing/2014/main" id="{8686E10E-2258-4FD0-9798-5263CEC1234A}"/>
                  </a:ext>
                </a:extLst>
              </p:cNvPr>
              <p:cNvGraphicFramePr>
                <a:graphicFrameLocks noChangeAspect="1"/>
              </p:cNvGraphicFramePr>
              <p:nvPr/>
            </p:nvGraphicFramePr>
            <p:xfrm>
              <a:off x="1258492" y="4024313"/>
              <a:ext cx="2506265" cy="769144"/>
            </p:xfrm>
            <a:graphic>
              <a:graphicData uri="http://schemas.openxmlformats.org/presentationml/2006/ole">
                <mc:AlternateContent xmlns:mc="http://schemas.openxmlformats.org/markup-compatibility/2006">
                  <mc:Choice xmlns:v="urn:schemas-microsoft-com:vml" Requires="v">
                    <p:oleObj name="Equation" r:id="rId26" imgW="2070100" imgH="596900" progId="Equation.DSMT4">
                      <p:embed/>
                    </p:oleObj>
                  </mc:Choice>
                  <mc:Fallback>
                    <p:oleObj name="Equation" r:id="rId26" imgW="2070100" imgH="596900" progId="Equation.DSMT4">
                      <p:embed/>
                      <p:pic>
                        <p:nvPicPr>
                          <p:cNvPr id="5140" name="Object 2">
                            <a:extLst>
                              <a:ext uri="{FF2B5EF4-FFF2-40B4-BE49-F238E27FC236}">
                                <a16:creationId xmlns:a16="http://schemas.microsoft.com/office/drawing/2014/main" id="{8686E10E-2258-4FD0-9798-5263CEC1234A}"/>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258492" y="4024313"/>
                            <a:ext cx="2506265" cy="769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41" name="Text Box 12">
                <a:extLst>
                  <a:ext uri="{FF2B5EF4-FFF2-40B4-BE49-F238E27FC236}">
                    <a16:creationId xmlns:a16="http://schemas.microsoft.com/office/drawing/2014/main" id="{2F77771E-6405-473D-BF30-D368654AD238}"/>
                  </a:ext>
                </a:extLst>
              </p:cNvPr>
              <p:cNvSpPr txBox="1">
                <a:spLocks noChangeArrowheads="1"/>
              </p:cNvSpPr>
              <p:nvPr/>
            </p:nvSpPr>
            <p:spPr bwMode="auto">
              <a:xfrm>
                <a:off x="2055415" y="4730323"/>
                <a:ext cx="266581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graphicFrame>
            <p:nvGraphicFramePr>
              <p:cNvPr id="5142" name="Object 3">
                <a:extLst>
                  <a:ext uri="{FF2B5EF4-FFF2-40B4-BE49-F238E27FC236}">
                    <a16:creationId xmlns:a16="http://schemas.microsoft.com/office/drawing/2014/main" id="{54CDF617-F901-4A4E-A89A-0BC2B28D550F}"/>
                  </a:ext>
                </a:extLst>
              </p:cNvPr>
              <p:cNvGraphicFramePr>
                <a:graphicFrameLocks noChangeAspect="1"/>
              </p:cNvGraphicFramePr>
              <p:nvPr/>
            </p:nvGraphicFramePr>
            <p:xfrm>
              <a:off x="2591992" y="4856560"/>
              <a:ext cx="1621631" cy="265509"/>
            </p:xfrm>
            <a:graphic>
              <a:graphicData uri="http://schemas.openxmlformats.org/presentationml/2006/ole">
                <mc:AlternateContent xmlns:mc="http://schemas.openxmlformats.org/markup-compatibility/2006">
                  <mc:Choice xmlns:v="urn:schemas-microsoft-com:vml" Requires="v">
                    <p:oleObj name="Equation" r:id="rId28" imgW="1307532" imgH="203112" progId="Equation.DSMT4">
                      <p:embed/>
                    </p:oleObj>
                  </mc:Choice>
                  <mc:Fallback>
                    <p:oleObj name="Equation" r:id="rId28" imgW="1307532" imgH="203112" progId="Equation.DSMT4">
                      <p:embed/>
                      <p:pic>
                        <p:nvPicPr>
                          <p:cNvPr id="5142" name="Object 3">
                            <a:extLst>
                              <a:ext uri="{FF2B5EF4-FFF2-40B4-BE49-F238E27FC236}">
                                <a16:creationId xmlns:a16="http://schemas.microsoft.com/office/drawing/2014/main" id="{54CDF617-F901-4A4E-A89A-0BC2B28D550F}"/>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591992" y="4856560"/>
                            <a:ext cx="1621631" cy="26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sp>
        <p:nvSpPr>
          <p:cNvPr id="33" name="TextBox 21">
            <a:extLst>
              <a:ext uri="{FF2B5EF4-FFF2-40B4-BE49-F238E27FC236}">
                <a16:creationId xmlns:a16="http://schemas.microsoft.com/office/drawing/2014/main" id="{4D05A8B1-449E-47E6-9D1E-FBE72D5A780F}"/>
              </a:ext>
            </a:extLst>
          </p:cNvPr>
          <p:cNvSpPr txBox="1">
            <a:spLocks noChangeArrowheads="1"/>
          </p:cNvSpPr>
          <p:nvPr/>
        </p:nvSpPr>
        <p:spPr bwMode="auto">
          <a:xfrm>
            <a:off x="3856434" y="610345"/>
            <a:ext cx="36576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a:solidFill>
                  <a:srgbClr val="FF3399"/>
                </a:solidFill>
                <a:latin typeface="Times New Roman" panose="02020603050405020304" pitchFamily="18" charset="0"/>
                <a:cs typeface="Times New Roman" panose="02020603050405020304" pitchFamily="18" charset="0"/>
              </a:rPr>
              <a:t>Dạng 1: Rút gọn biểu thức</a:t>
            </a:r>
          </a:p>
        </p:txBody>
      </p:sp>
      <p:sp>
        <p:nvSpPr>
          <p:cNvPr id="35" name="TextBox 22">
            <a:extLst>
              <a:ext uri="{FF2B5EF4-FFF2-40B4-BE49-F238E27FC236}">
                <a16:creationId xmlns:a16="http://schemas.microsoft.com/office/drawing/2014/main" id="{A383546C-DAC9-4A7D-98AD-95CF7874A64C}"/>
              </a:ext>
            </a:extLst>
          </p:cNvPr>
          <p:cNvSpPr txBox="1">
            <a:spLocks noChangeArrowheads="1"/>
          </p:cNvSpPr>
          <p:nvPr/>
        </p:nvSpPr>
        <p:spPr bwMode="auto">
          <a:xfrm>
            <a:off x="3856433" y="898028"/>
            <a:ext cx="4376737"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a:solidFill>
                  <a:srgbClr val="0066FF"/>
                </a:solidFill>
                <a:latin typeface="Times New Roman" panose="02020603050405020304" pitchFamily="18" charset="0"/>
                <a:cs typeface="Times New Roman" panose="02020603050405020304" pitchFamily="18" charset="0"/>
              </a:rPr>
              <a:t>Bài tập 1: Rút gọn các biểu thức sau:</a:t>
            </a:r>
          </a:p>
        </p:txBody>
      </p:sp>
      <p:graphicFrame>
        <p:nvGraphicFramePr>
          <p:cNvPr id="37" name="Object 36">
            <a:extLst>
              <a:ext uri="{FF2B5EF4-FFF2-40B4-BE49-F238E27FC236}">
                <a16:creationId xmlns:a16="http://schemas.microsoft.com/office/drawing/2014/main" id="{BFBA7D54-D4ED-49DA-81FF-09690650FF99}"/>
              </a:ext>
            </a:extLst>
          </p:cNvPr>
          <p:cNvGraphicFramePr>
            <a:graphicFrameLocks noChangeAspect="1"/>
          </p:cNvGraphicFramePr>
          <p:nvPr>
            <p:extLst>
              <p:ext uri="{D42A27DB-BD31-4B8C-83A1-F6EECF244321}">
                <p14:modId xmlns:p14="http://schemas.microsoft.com/office/powerpoint/2010/main" val="1323693208"/>
              </p:ext>
            </p:extLst>
          </p:nvPr>
        </p:nvGraphicFramePr>
        <p:xfrm>
          <a:off x="4311650" y="1217613"/>
          <a:ext cx="2035175" cy="676275"/>
        </p:xfrm>
        <a:graphic>
          <a:graphicData uri="http://schemas.openxmlformats.org/presentationml/2006/ole">
            <mc:AlternateContent xmlns:mc="http://schemas.openxmlformats.org/markup-compatibility/2006">
              <mc:Choice xmlns:v="urn:schemas-microsoft-com:vml" Requires="v">
                <p:oleObj name="Equation" r:id="rId30" imgW="1574640" imgH="495000" progId="Equation.DSMT4">
                  <p:embed/>
                </p:oleObj>
              </mc:Choice>
              <mc:Fallback>
                <p:oleObj name="Equation" r:id="rId30" imgW="1574640" imgH="495000" progId="Equation.DSMT4">
                  <p:embed/>
                  <p:pic>
                    <p:nvPicPr>
                      <p:cNvPr id="37" name="Object 36">
                        <a:extLst>
                          <a:ext uri="{FF2B5EF4-FFF2-40B4-BE49-F238E27FC236}">
                            <a16:creationId xmlns:a16="http://schemas.microsoft.com/office/drawing/2014/main" id="{BFBA7D54-D4ED-49DA-81FF-09690650FF99}"/>
                          </a:ext>
                        </a:extLst>
                      </p:cNvPr>
                      <p:cNvPicPr>
                        <a:picLocks noChangeAspect="1" noChangeArrowheads="1"/>
                      </p:cNvPicPr>
                      <p:nvPr/>
                    </p:nvPicPr>
                    <p:blipFill>
                      <a:blip r:embed="rId31"/>
                      <a:srcRect/>
                      <a:stretch>
                        <a:fillRect/>
                      </a:stretch>
                    </p:blipFill>
                    <p:spPr bwMode="auto">
                      <a:xfrm>
                        <a:off x="4311650" y="1217613"/>
                        <a:ext cx="2035175" cy="676275"/>
                      </a:xfrm>
                      <a:prstGeom prst="rect">
                        <a:avLst/>
                      </a:prstGeom>
                      <a:noFill/>
                      <a:ln>
                        <a:noFill/>
                      </a:ln>
                    </p:spPr>
                  </p:pic>
                </p:oleObj>
              </mc:Fallback>
            </mc:AlternateContent>
          </a:graphicData>
        </a:graphic>
      </p:graphicFrame>
      <p:graphicFrame>
        <p:nvGraphicFramePr>
          <p:cNvPr id="4" name="Object 3">
            <a:extLst>
              <a:ext uri="{FF2B5EF4-FFF2-40B4-BE49-F238E27FC236}">
                <a16:creationId xmlns:a16="http://schemas.microsoft.com/office/drawing/2014/main" id="{B7C09E37-148E-4464-A091-BD8366790BA2}"/>
              </a:ext>
            </a:extLst>
          </p:cNvPr>
          <p:cNvGraphicFramePr>
            <a:graphicFrameLocks noChangeAspect="1"/>
          </p:cNvGraphicFramePr>
          <p:nvPr>
            <p:extLst>
              <p:ext uri="{D42A27DB-BD31-4B8C-83A1-F6EECF244321}">
                <p14:modId xmlns:p14="http://schemas.microsoft.com/office/powerpoint/2010/main" val="4242984386"/>
              </p:ext>
            </p:extLst>
          </p:nvPr>
        </p:nvGraphicFramePr>
        <p:xfrm>
          <a:off x="4329112" y="1858963"/>
          <a:ext cx="2147888" cy="725487"/>
        </p:xfrm>
        <a:graphic>
          <a:graphicData uri="http://schemas.openxmlformats.org/presentationml/2006/ole">
            <mc:AlternateContent xmlns:mc="http://schemas.openxmlformats.org/markup-compatibility/2006">
              <mc:Choice xmlns:v="urn:schemas-microsoft-com:vml" Requires="v">
                <p:oleObj name="Equation" r:id="rId32" imgW="1638000" imgH="520560" progId="Equation.DSMT4">
                  <p:embed/>
                </p:oleObj>
              </mc:Choice>
              <mc:Fallback>
                <p:oleObj name="Equation" r:id="rId32" imgW="1638000" imgH="520560" progId="Equation.DSMT4">
                  <p:embed/>
                  <p:pic>
                    <p:nvPicPr>
                      <p:cNvPr id="4" name="Object 3">
                        <a:extLst>
                          <a:ext uri="{FF2B5EF4-FFF2-40B4-BE49-F238E27FC236}">
                            <a16:creationId xmlns:a16="http://schemas.microsoft.com/office/drawing/2014/main" id="{B7C09E37-148E-4464-A091-BD8366790BA2}"/>
                          </a:ext>
                        </a:extLst>
                      </p:cNvPr>
                      <p:cNvPicPr>
                        <a:picLocks noChangeAspect="1" noChangeArrowheads="1"/>
                      </p:cNvPicPr>
                      <p:nvPr/>
                    </p:nvPicPr>
                    <p:blipFill>
                      <a:blip r:embed="rId33"/>
                      <a:srcRect/>
                      <a:stretch>
                        <a:fillRect/>
                      </a:stretch>
                    </p:blipFill>
                    <p:spPr bwMode="auto">
                      <a:xfrm>
                        <a:off x="4329112" y="1858963"/>
                        <a:ext cx="2147888" cy="725487"/>
                      </a:xfrm>
                      <a:prstGeom prst="rect">
                        <a:avLst/>
                      </a:prstGeom>
                      <a:noFill/>
                      <a:ln>
                        <a:noFill/>
                      </a:ln>
                    </p:spPr>
                  </p:pic>
                </p:oleObj>
              </mc:Fallback>
            </mc:AlternateContent>
          </a:graphicData>
        </a:graphic>
      </p:graphicFrame>
      <p:sp>
        <p:nvSpPr>
          <p:cNvPr id="38" name="Rectangle 37">
            <a:extLst>
              <a:ext uri="{FF2B5EF4-FFF2-40B4-BE49-F238E27FC236}">
                <a16:creationId xmlns:a16="http://schemas.microsoft.com/office/drawing/2014/main" id="{5860050F-A0E2-4B83-81A1-C871CE5D3A45}"/>
              </a:ext>
            </a:extLst>
          </p:cNvPr>
          <p:cNvSpPr/>
          <p:nvPr/>
        </p:nvSpPr>
        <p:spPr>
          <a:xfrm>
            <a:off x="536838" y="-53459"/>
            <a:ext cx="7956024" cy="461665"/>
          </a:xfrm>
          <a:prstGeom prst="rect">
            <a:avLst/>
          </a:prstGeom>
        </p:spPr>
        <p:txBody>
          <a:bodyPr wrap="none">
            <a:spAutoFit/>
          </a:bodyPr>
          <a:lstStyle/>
          <a:p>
            <a:pPr algn="ctr">
              <a:defRPr/>
            </a:pPr>
            <a:r>
              <a:rPr lang="en-US" sz="2400" b="1" kern="10">
                <a:solidFill>
                  <a:srgbClr val="FF0000"/>
                </a:solidFill>
                <a:latin typeface="Times New Roman" panose="02020603050405020304" pitchFamily="18" charset="0"/>
                <a:cs typeface="Times New Roman" panose="02020603050405020304" pitchFamily="18" charset="0"/>
              </a:rPr>
              <a:t>Chủ đề: Luyện tập rút gọn biểu thức chức căn thức bậc hai</a:t>
            </a:r>
            <a:endParaRPr lang="en-US" sz="2400" b="1" kern="10" dirty="0">
              <a:solidFill>
                <a:srgbClr val="FF0000"/>
              </a:solidFill>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07DBE5F0-34EE-4F30-BCDB-B87CEF5D0783}"/>
              </a:ext>
            </a:extLst>
          </p:cNvPr>
          <p:cNvSpPr txBox="1">
            <a:spLocks noChangeArrowheads="1"/>
          </p:cNvSpPr>
          <p:nvPr/>
        </p:nvSpPr>
        <p:spPr bwMode="auto">
          <a:xfrm>
            <a:off x="3495675" y="2399464"/>
            <a:ext cx="8001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GB" altLang="en-US" sz="2100">
                <a:latin typeface="Times New Roman" panose="02020603050405020304" pitchFamily="18" charset="0"/>
                <a:cs typeface="Times New Roman" panose="02020603050405020304" pitchFamily="18" charset="0"/>
              </a:rPr>
              <a:t>Giải:</a:t>
            </a:r>
          </a:p>
        </p:txBody>
      </p:sp>
      <p:graphicFrame>
        <p:nvGraphicFramePr>
          <p:cNvPr id="31" name="Object 30">
            <a:extLst>
              <a:ext uri="{FF2B5EF4-FFF2-40B4-BE49-F238E27FC236}">
                <a16:creationId xmlns:a16="http://schemas.microsoft.com/office/drawing/2014/main" id="{55AB0492-D6B6-4D87-A057-3E846BB26ABE}"/>
              </a:ext>
            </a:extLst>
          </p:cNvPr>
          <p:cNvGraphicFramePr>
            <a:graphicFrameLocks noChangeAspect="1"/>
          </p:cNvGraphicFramePr>
          <p:nvPr>
            <p:extLst>
              <p:ext uri="{D42A27DB-BD31-4B8C-83A1-F6EECF244321}">
                <p14:modId xmlns:p14="http://schemas.microsoft.com/office/powerpoint/2010/main" val="2878200530"/>
              </p:ext>
            </p:extLst>
          </p:nvPr>
        </p:nvGraphicFramePr>
        <p:xfrm>
          <a:off x="4304109" y="2575344"/>
          <a:ext cx="2374107" cy="2418673"/>
        </p:xfrm>
        <a:graphic>
          <a:graphicData uri="http://schemas.openxmlformats.org/presentationml/2006/ole">
            <mc:AlternateContent xmlns:mc="http://schemas.openxmlformats.org/markup-compatibility/2006">
              <mc:Choice xmlns:v="urn:schemas-microsoft-com:vml" Requires="v">
                <p:oleObj name="Equation" r:id="rId34" imgW="2158920" imgH="2082600" progId="Equation.DSMT4">
                  <p:embed/>
                </p:oleObj>
              </mc:Choice>
              <mc:Fallback>
                <p:oleObj name="Equation" r:id="rId34" imgW="2158920" imgH="2082600" progId="Equation.DSMT4">
                  <p:embed/>
                  <p:pic>
                    <p:nvPicPr>
                      <p:cNvPr id="37" name="Object 36">
                        <a:extLst>
                          <a:ext uri="{FF2B5EF4-FFF2-40B4-BE49-F238E27FC236}">
                            <a16:creationId xmlns:a16="http://schemas.microsoft.com/office/drawing/2014/main" id="{BFBA7D54-D4ED-49DA-81FF-09690650FF99}"/>
                          </a:ext>
                        </a:extLst>
                      </p:cNvPr>
                      <p:cNvPicPr>
                        <a:picLocks noChangeAspect="1" noChangeArrowheads="1"/>
                      </p:cNvPicPr>
                      <p:nvPr/>
                    </p:nvPicPr>
                    <p:blipFill>
                      <a:blip r:embed="rId35"/>
                      <a:srcRect/>
                      <a:stretch>
                        <a:fillRect/>
                      </a:stretch>
                    </p:blipFill>
                    <p:spPr bwMode="auto">
                      <a:xfrm>
                        <a:off x="4304109" y="2575344"/>
                        <a:ext cx="2374107" cy="2418673"/>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8073631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childTnLst>
                          </p:cTn>
                        </p:par>
                        <p:par>
                          <p:cTn id="11" fill="hold" nodeType="afterGroup">
                            <p:stCondLst>
                              <p:cond delay="100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barn(inVertical)">
                                      <p:cBhvr>
                                        <p:cTn id="21" dur="500"/>
                                        <p:tgtEl>
                                          <p:spTgt spid="32"/>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nodeType="clickEffect">
                                  <p:stCondLst>
                                    <p:cond delay="0"/>
                                  </p:stCondLst>
                                  <p:iterate type="lt">
                                    <p:tmPct val="5000"/>
                                  </p:iterate>
                                  <p:childTnLst>
                                    <p:set>
                                      <p:cBhvr>
                                        <p:cTn id="25" dur="1" fill="hold">
                                          <p:stCondLst>
                                            <p:cond delay="0"/>
                                          </p:stCondLst>
                                        </p:cTn>
                                        <p:tgtEl>
                                          <p:spTgt spid="31"/>
                                        </p:tgtEl>
                                        <p:attrNameLst>
                                          <p:attrName>style.visibility</p:attrName>
                                        </p:attrNameLst>
                                      </p:cBhvr>
                                      <p:to>
                                        <p:strVal val="visible"/>
                                      </p:to>
                                    </p:set>
                                    <p:anim calcmode="lin" valueType="num">
                                      <p:cBhvr>
                                        <p:cTn id="26" dur="1000" fill="hold"/>
                                        <p:tgtEl>
                                          <p:spTgt spid="31"/>
                                        </p:tgtEl>
                                        <p:attrNameLst>
                                          <p:attrName>ppt_w</p:attrName>
                                        </p:attrNameLst>
                                      </p:cBhvr>
                                      <p:tavLst>
                                        <p:tav tm="0">
                                          <p:val>
                                            <p:fltVal val="0"/>
                                          </p:val>
                                        </p:tav>
                                        <p:tav tm="100000">
                                          <p:val>
                                            <p:strVal val="#ppt_w"/>
                                          </p:val>
                                        </p:tav>
                                      </p:tavLst>
                                    </p:anim>
                                    <p:anim calcmode="lin" valueType="num">
                                      <p:cBhvr>
                                        <p:cTn id="27" dur="1000" fill="hold"/>
                                        <p:tgtEl>
                                          <p:spTgt spid="31"/>
                                        </p:tgtEl>
                                        <p:attrNameLst>
                                          <p:attrName>ppt_h</p:attrName>
                                        </p:attrNameLst>
                                      </p:cBhvr>
                                      <p:tavLst>
                                        <p:tav tm="0">
                                          <p:val>
                                            <p:fltVal val="0"/>
                                          </p:val>
                                        </p:tav>
                                        <p:tav tm="100000">
                                          <p:val>
                                            <p:strVal val="#ppt_h"/>
                                          </p:val>
                                        </p:tav>
                                      </p:tavLst>
                                    </p:anim>
                                    <p:anim calcmode="lin" valueType="num">
                                      <p:cBhvr>
                                        <p:cTn id="28" dur="1000" fill="hold"/>
                                        <p:tgtEl>
                                          <p:spTgt spid="31"/>
                                        </p:tgtEl>
                                        <p:attrNameLst>
                                          <p:attrName>style.rotation</p:attrName>
                                        </p:attrNameLst>
                                      </p:cBhvr>
                                      <p:tavLst>
                                        <p:tav tm="0">
                                          <p:val>
                                            <p:fltVal val="90"/>
                                          </p:val>
                                        </p:tav>
                                        <p:tav tm="100000">
                                          <p:val>
                                            <p:fltVal val="0"/>
                                          </p:val>
                                        </p:tav>
                                      </p:tavLst>
                                    </p:anim>
                                    <p:animEffect transition="in" filter="fade">
                                      <p:cBhvr>
                                        <p:cTn id="29"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7000" b="-17000"/>
          </a:stretch>
        </a:blip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41C505F-AE58-429A-9BFF-8C1EC39074F1}"/>
              </a:ext>
            </a:extLst>
          </p:cNvPr>
          <p:cNvGrpSpPr/>
          <p:nvPr/>
        </p:nvGrpSpPr>
        <p:grpSpPr>
          <a:xfrm>
            <a:off x="228600" y="514351"/>
            <a:ext cx="3725466" cy="4618565"/>
            <a:chOff x="1200150" y="276226"/>
            <a:chExt cx="3725466" cy="4883565"/>
          </a:xfrm>
        </p:grpSpPr>
        <p:sp>
          <p:nvSpPr>
            <p:cNvPr id="5124" name="Text Box 12">
              <a:extLst>
                <a:ext uri="{FF2B5EF4-FFF2-40B4-BE49-F238E27FC236}">
                  <a16:creationId xmlns:a16="http://schemas.microsoft.com/office/drawing/2014/main" id="{DD45999A-E2D3-4679-B514-248C762D32FF}"/>
                </a:ext>
              </a:extLst>
            </p:cNvPr>
            <p:cNvSpPr txBox="1">
              <a:spLocks noChangeArrowheads="1"/>
            </p:cNvSpPr>
            <p:nvPr/>
          </p:nvSpPr>
          <p:spPr bwMode="auto">
            <a:xfrm>
              <a:off x="2942035" y="2121694"/>
              <a:ext cx="198358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grpSp>
          <p:nvGrpSpPr>
            <p:cNvPr id="3" name="Group 2">
              <a:extLst>
                <a:ext uri="{FF2B5EF4-FFF2-40B4-BE49-F238E27FC236}">
                  <a16:creationId xmlns:a16="http://schemas.microsoft.com/office/drawing/2014/main" id="{683A4F6F-BBD5-4CA7-BDF6-CE8686C4968A}"/>
                </a:ext>
              </a:extLst>
            </p:cNvPr>
            <p:cNvGrpSpPr/>
            <p:nvPr/>
          </p:nvGrpSpPr>
          <p:grpSpPr>
            <a:xfrm>
              <a:off x="1200150" y="276226"/>
              <a:ext cx="3521076" cy="4883565"/>
              <a:chOff x="1200150" y="276226"/>
              <a:chExt cx="3521076" cy="4883565"/>
            </a:xfrm>
          </p:grpSpPr>
          <p:sp>
            <p:nvSpPr>
              <p:cNvPr id="5122" name="Text Box 12">
                <a:extLst>
                  <a:ext uri="{FF2B5EF4-FFF2-40B4-BE49-F238E27FC236}">
                    <a16:creationId xmlns:a16="http://schemas.microsoft.com/office/drawing/2014/main" id="{5C636987-67C2-4BB0-8177-6E894E1A1CC6}"/>
                  </a:ext>
                </a:extLst>
              </p:cNvPr>
              <p:cNvSpPr txBox="1">
                <a:spLocks noChangeArrowheads="1"/>
              </p:cNvSpPr>
              <p:nvPr/>
            </p:nvSpPr>
            <p:spPr bwMode="auto">
              <a:xfrm>
                <a:off x="1621235" y="3707486"/>
                <a:ext cx="2121694"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3" name="Text Box 12">
                <a:extLst>
                  <a:ext uri="{FF2B5EF4-FFF2-40B4-BE49-F238E27FC236}">
                    <a16:creationId xmlns:a16="http://schemas.microsoft.com/office/drawing/2014/main" id="{93F0BE3A-3CA4-410D-84F2-BF07C3297038}"/>
                  </a:ext>
                </a:extLst>
              </p:cNvPr>
              <p:cNvSpPr txBox="1">
                <a:spLocks noChangeArrowheads="1"/>
              </p:cNvSpPr>
              <p:nvPr/>
            </p:nvSpPr>
            <p:spPr bwMode="auto">
              <a:xfrm>
                <a:off x="2522935" y="2596662"/>
                <a:ext cx="2121694"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 </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5" name="Text Box 12">
                <a:extLst>
                  <a:ext uri="{FF2B5EF4-FFF2-40B4-BE49-F238E27FC236}">
                    <a16:creationId xmlns:a16="http://schemas.microsoft.com/office/drawing/2014/main" id="{E351D015-45FF-451F-8A47-9119CB59C4B0}"/>
                  </a:ext>
                </a:extLst>
              </p:cNvPr>
              <p:cNvSpPr txBox="1">
                <a:spLocks noChangeArrowheads="1"/>
              </p:cNvSpPr>
              <p:nvPr/>
            </p:nvSpPr>
            <p:spPr bwMode="auto">
              <a:xfrm>
                <a:off x="2571751" y="1523940"/>
                <a:ext cx="198358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6" name="Rectangle 3">
                <a:extLst>
                  <a:ext uri="{FF2B5EF4-FFF2-40B4-BE49-F238E27FC236}">
                    <a16:creationId xmlns:a16="http://schemas.microsoft.com/office/drawing/2014/main" id="{19BE272D-64BA-41CB-BD1F-AF102D8B201E}"/>
                  </a:ext>
                </a:extLst>
              </p:cNvPr>
              <p:cNvSpPr>
                <a:spLocks noChangeArrowheads="1"/>
              </p:cNvSpPr>
              <p:nvPr/>
            </p:nvSpPr>
            <p:spPr bwMode="auto">
              <a:xfrm>
                <a:off x="1200150" y="276226"/>
                <a:ext cx="2453879"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i="1">
                    <a:solidFill>
                      <a:srgbClr val="FF0000"/>
                    </a:solidFill>
                    <a:latin typeface="Times New Roman" panose="02020603050405020304" pitchFamily="18" charset="0"/>
                    <a:cs typeface="Times New Roman" panose="02020603050405020304" pitchFamily="18" charset="0"/>
                  </a:rPr>
                  <a:t>Công thức cần nhớ:</a:t>
                </a:r>
                <a:endParaRPr lang="vi-VN" altLang="en-US" sz="1950" b="1" i="1">
                  <a:solidFill>
                    <a:srgbClr val="FF0000"/>
                  </a:solidFill>
                  <a:latin typeface="Times New Roman" panose="02020603050405020304" pitchFamily="18" charset="0"/>
                  <a:cs typeface="Times New Roman" panose="02020603050405020304" pitchFamily="18" charset="0"/>
                </a:endParaRPr>
              </a:p>
            </p:txBody>
          </p:sp>
          <p:graphicFrame>
            <p:nvGraphicFramePr>
              <p:cNvPr id="5127" name="Object 7">
                <a:extLst>
                  <a:ext uri="{FF2B5EF4-FFF2-40B4-BE49-F238E27FC236}">
                    <a16:creationId xmlns:a16="http://schemas.microsoft.com/office/drawing/2014/main" id="{F51B1C7A-E585-468A-AD03-BB51CE621A47}"/>
                  </a:ext>
                </a:extLst>
              </p:cNvPr>
              <p:cNvGraphicFramePr>
                <a:graphicFrameLocks noChangeAspect="1"/>
              </p:cNvGraphicFramePr>
              <p:nvPr/>
            </p:nvGraphicFramePr>
            <p:xfrm>
              <a:off x="1277541" y="638175"/>
              <a:ext cx="1237059" cy="447675"/>
            </p:xfrm>
            <a:graphic>
              <a:graphicData uri="http://schemas.openxmlformats.org/presentationml/2006/ole">
                <mc:AlternateContent xmlns:mc="http://schemas.openxmlformats.org/markup-compatibility/2006">
                  <mc:Choice xmlns:v="urn:schemas-microsoft-com:vml" Requires="v">
                    <p:oleObj name="Equation" r:id="rId4" imgW="965200" imgH="330200" progId="Equation.DSMT4">
                      <p:embed/>
                    </p:oleObj>
                  </mc:Choice>
                  <mc:Fallback>
                    <p:oleObj name="Equation" r:id="rId4" imgW="965200" imgH="330200" progId="Equation.DSMT4">
                      <p:embed/>
                      <p:pic>
                        <p:nvPicPr>
                          <p:cNvPr id="5127" name="Object 7">
                            <a:extLst>
                              <a:ext uri="{FF2B5EF4-FFF2-40B4-BE49-F238E27FC236}">
                                <a16:creationId xmlns:a16="http://schemas.microsoft.com/office/drawing/2014/main" id="{F51B1C7A-E585-468A-AD03-BB51CE621A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7541" y="638175"/>
                            <a:ext cx="1237059"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8" name="Object 8">
                <a:extLst>
                  <a:ext uri="{FF2B5EF4-FFF2-40B4-BE49-F238E27FC236}">
                    <a16:creationId xmlns:a16="http://schemas.microsoft.com/office/drawing/2014/main" id="{15DD5B1C-D2F9-48BE-BE63-E6D64A62DCF4}"/>
                  </a:ext>
                </a:extLst>
              </p:cNvPr>
              <p:cNvGraphicFramePr>
                <a:graphicFrameLocks noChangeAspect="1"/>
              </p:cNvGraphicFramePr>
              <p:nvPr/>
            </p:nvGraphicFramePr>
            <p:xfrm>
              <a:off x="1233487" y="1454944"/>
              <a:ext cx="1204913" cy="652463"/>
            </p:xfrm>
            <a:graphic>
              <a:graphicData uri="http://schemas.openxmlformats.org/presentationml/2006/ole">
                <mc:AlternateContent xmlns:mc="http://schemas.openxmlformats.org/markup-compatibility/2006">
                  <mc:Choice xmlns:v="urn:schemas-microsoft-com:vml" Requires="v">
                    <p:oleObj name="Equation" r:id="rId6" imgW="1295640" imgH="673200" progId="Equation.DSMT4">
                      <p:embed/>
                    </p:oleObj>
                  </mc:Choice>
                  <mc:Fallback>
                    <p:oleObj name="Equation" r:id="rId6" imgW="1295640" imgH="673200" progId="Equation.DSMT4">
                      <p:embed/>
                      <p:pic>
                        <p:nvPicPr>
                          <p:cNvPr id="5128" name="Object 8">
                            <a:extLst>
                              <a:ext uri="{FF2B5EF4-FFF2-40B4-BE49-F238E27FC236}">
                                <a16:creationId xmlns:a16="http://schemas.microsoft.com/office/drawing/2014/main" id="{15DD5B1C-D2F9-48BE-BE63-E6D64A62DCF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33487" y="1454944"/>
                            <a:ext cx="12049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9" name="Object 10">
                <a:extLst>
                  <a:ext uri="{FF2B5EF4-FFF2-40B4-BE49-F238E27FC236}">
                    <a16:creationId xmlns:a16="http://schemas.microsoft.com/office/drawing/2014/main" id="{A7D0CE7D-65EA-408E-877A-1B38959F4795}"/>
                  </a:ext>
                </a:extLst>
              </p:cNvPr>
              <p:cNvGraphicFramePr>
                <a:graphicFrameLocks noChangeAspect="1"/>
              </p:cNvGraphicFramePr>
              <p:nvPr/>
            </p:nvGraphicFramePr>
            <p:xfrm>
              <a:off x="1231106" y="2524125"/>
              <a:ext cx="1328738" cy="700088"/>
            </p:xfrm>
            <a:graphic>
              <a:graphicData uri="http://schemas.openxmlformats.org/presentationml/2006/ole">
                <mc:AlternateContent xmlns:mc="http://schemas.openxmlformats.org/markup-compatibility/2006">
                  <mc:Choice xmlns:v="urn:schemas-microsoft-com:vml" Requires="v">
                    <p:oleObj name="Equation" r:id="rId8" imgW="1435320" imgH="723960" progId="Equation.DSMT4">
                      <p:embed/>
                    </p:oleObj>
                  </mc:Choice>
                  <mc:Fallback>
                    <p:oleObj name="Equation" r:id="rId8" imgW="1435320" imgH="723960" progId="Equation.DSMT4">
                      <p:embed/>
                      <p:pic>
                        <p:nvPicPr>
                          <p:cNvPr id="5129" name="Object 10">
                            <a:extLst>
                              <a:ext uri="{FF2B5EF4-FFF2-40B4-BE49-F238E27FC236}">
                                <a16:creationId xmlns:a16="http://schemas.microsoft.com/office/drawing/2014/main" id="{A7D0CE7D-65EA-408E-877A-1B38959F479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31106" y="2524125"/>
                            <a:ext cx="1328738"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0" name="Object 11">
                <a:extLst>
                  <a:ext uri="{FF2B5EF4-FFF2-40B4-BE49-F238E27FC236}">
                    <a16:creationId xmlns:a16="http://schemas.microsoft.com/office/drawing/2014/main" id="{39081DC4-0528-4ECC-A34A-8719045AABBE}"/>
                  </a:ext>
                </a:extLst>
              </p:cNvPr>
              <p:cNvGraphicFramePr>
                <a:graphicFrameLocks noChangeAspect="1"/>
              </p:cNvGraphicFramePr>
              <p:nvPr/>
            </p:nvGraphicFramePr>
            <p:xfrm>
              <a:off x="1216819" y="2116931"/>
              <a:ext cx="1637110" cy="414338"/>
            </p:xfrm>
            <a:graphic>
              <a:graphicData uri="http://schemas.openxmlformats.org/presentationml/2006/ole">
                <mc:AlternateContent xmlns:mc="http://schemas.openxmlformats.org/markup-compatibility/2006">
                  <mc:Choice xmlns:v="urn:schemas-microsoft-com:vml" Requires="v">
                    <p:oleObj name="Equation" r:id="rId10" imgW="1765800" imgH="419040" progId="Equation.DSMT4">
                      <p:embed/>
                    </p:oleObj>
                  </mc:Choice>
                  <mc:Fallback>
                    <p:oleObj name="Equation" r:id="rId10" imgW="1765800" imgH="419040" progId="Equation.DSMT4">
                      <p:embed/>
                      <p:pic>
                        <p:nvPicPr>
                          <p:cNvPr id="5130" name="Object 11">
                            <a:extLst>
                              <a:ext uri="{FF2B5EF4-FFF2-40B4-BE49-F238E27FC236}">
                                <a16:creationId xmlns:a16="http://schemas.microsoft.com/office/drawing/2014/main" id="{39081DC4-0528-4ECC-A34A-8719045AABB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16819" y="2116931"/>
                            <a:ext cx="163711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31" name="Text Box 12">
                <a:extLst>
                  <a:ext uri="{FF2B5EF4-FFF2-40B4-BE49-F238E27FC236}">
                    <a16:creationId xmlns:a16="http://schemas.microsoft.com/office/drawing/2014/main" id="{1B86C185-243E-46C5-89D5-903210B7C458}"/>
                  </a:ext>
                </a:extLst>
              </p:cNvPr>
              <p:cNvSpPr txBox="1">
                <a:spLocks noChangeArrowheads="1"/>
              </p:cNvSpPr>
              <p:nvPr/>
            </p:nvSpPr>
            <p:spPr bwMode="auto">
              <a:xfrm>
                <a:off x="2782888" y="1015573"/>
                <a:ext cx="747712"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endParaRPr lang="en-US" altLang="en-US" sz="2100" i="1">
                  <a:solidFill>
                    <a:srgbClr val="0000FF"/>
                  </a:solidFill>
                  <a:latin typeface=".VnTime" panose="020B7200000000000000" pitchFamily="34" charset="0"/>
                </a:endParaRPr>
              </a:p>
            </p:txBody>
          </p:sp>
          <p:sp>
            <p:nvSpPr>
              <p:cNvPr id="5132" name="Rectangle 70">
                <a:extLst>
                  <a:ext uri="{FF2B5EF4-FFF2-40B4-BE49-F238E27FC236}">
                    <a16:creationId xmlns:a16="http://schemas.microsoft.com/office/drawing/2014/main" id="{DFAFF06B-C879-44E5-BC0B-5FDD25236890}"/>
                  </a:ext>
                </a:extLst>
              </p:cNvPr>
              <p:cNvSpPr>
                <a:spLocks noChangeArrowheads="1"/>
              </p:cNvSpPr>
              <p:nvPr/>
            </p:nvSpPr>
            <p:spPr bwMode="auto">
              <a:xfrm>
                <a:off x="1219200" y="621506"/>
                <a:ext cx="3228975" cy="4457700"/>
              </a:xfrm>
              <a:prstGeom prst="rect">
                <a:avLst/>
              </a:prstGeom>
              <a:noFill/>
              <a:ln w="38100" cmpd="dbl">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solidFill>
                    <a:srgbClr val="000000"/>
                  </a:solidFill>
                </a:endParaRPr>
              </a:p>
            </p:txBody>
          </p:sp>
          <p:graphicFrame>
            <p:nvGraphicFramePr>
              <p:cNvPr id="5133" name="Object 31">
                <a:extLst>
                  <a:ext uri="{FF2B5EF4-FFF2-40B4-BE49-F238E27FC236}">
                    <a16:creationId xmlns:a16="http://schemas.microsoft.com/office/drawing/2014/main" id="{132360A6-7210-492A-A956-CAAC2108973E}"/>
                  </a:ext>
                </a:extLst>
              </p:cNvPr>
              <p:cNvGraphicFramePr>
                <a:graphicFrameLocks noChangeAspect="1"/>
              </p:cNvGraphicFramePr>
              <p:nvPr/>
            </p:nvGraphicFramePr>
            <p:xfrm>
              <a:off x="1251347" y="3052763"/>
              <a:ext cx="2214563" cy="769144"/>
            </p:xfrm>
            <a:graphic>
              <a:graphicData uri="http://schemas.openxmlformats.org/presentationml/2006/ole">
                <mc:AlternateContent xmlns:mc="http://schemas.openxmlformats.org/markup-compatibility/2006">
                  <mc:Choice xmlns:v="urn:schemas-microsoft-com:vml" Requires="v">
                    <p:oleObj name="Equation" r:id="rId12" imgW="1828800" imgH="596900" progId="Equation.DSMT4">
                      <p:embed/>
                    </p:oleObj>
                  </mc:Choice>
                  <mc:Fallback>
                    <p:oleObj name="Equation" r:id="rId12" imgW="1828800" imgH="596900" progId="Equation.DSMT4">
                      <p:embed/>
                      <p:pic>
                        <p:nvPicPr>
                          <p:cNvPr id="5133" name="Object 31">
                            <a:extLst>
                              <a:ext uri="{FF2B5EF4-FFF2-40B4-BE49-F238E27FC236}">
                                <a16:creationId xmlns:a16="http://schemas.microsoft.com/office/drawing/2014/main" id="{132360A6-7210-492A-A956-CAAC2108973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51347" y="3052763"/>
                            <a:ext cx="2214563" cy="769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4" name="Object 55">
                <a:extLst>
                  <a:ext uri="{FF2B5EF4-FFF2-40B4-BE49-F238E27FC236}">
                    <a16:creationId xmlns:a16="http://schemas.microsoft.com/office/drawing/2014/main" id="{D46E262F-0B75-45ED-ADAD-845561EE1481}"/>
                  </a:ext>
                </a:extLst>
              </p:cNvPr>
              <p:cNvGraphicFramePr>
                <a:graphicFrameLocks noChangeAspect="1"/>
              </p:cNvGraphicFramePr>
              <p:nvPr/>
            </p:nvGraphicFramePr>
            <p:xfrm>
              <a:off x="3111104" y="1646635"/>
              <a:ext cx="1094184" cy="278606"/>
            </p:xfrm>
            <a:graphic>
              <a:graphicData uri="http://schemas.openxmlformats.org/presentationml/2006/ole">
                <mc:AlternateContent xmlns:mc="http://schemas.openxmlformats.org/markup-compatibility/2006">
                  <mc:Choice xmlns:v="urn:schemas-microsoft-com:vml" Requires="v">
                    <p:oleObj name="Equation" r:id="rId14" imgW="837836" imgH="203112" progId="Equation.DSMT4">
                      <p:embed/>
                    </p:oleObj>
                  </mc:Choice>
                  <mc:Fallback>
                    <p:oleObj name="Equation" r:id="rId14" imgW="837836" imgH="203112" progId="Equation.DSMT4">
                      <p:embed/>
                      <p:pic>
                        <p:nvPicPr>
                          <p:cNvPr id="5134" name="Object 55">
                            <a:extLst>
                              <a:ext uri="{FF2B5EF4-FFF2-40B4-BE49-F238E27FC236}">
                                <a16:creationId xmlns:a16="http://schemas.microsoft.com/office/drawing/2014/main" id="{D46E262F-0B75-45ED-ADAD-845561EE148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11104" y="1646635"/>
                            <a:ext cx="1094184" cy="27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5" name="Object 55">
                <a:extLst>
                  <a:ext uri="{FF2B5EF4-FFF2-40B4-BE49-F238E27FC236}">
                    <a16:creationId xmlns:a16="http://schemas.microsoft.com/office/drawing/2014/main" id="{8F813D41-D519-4304-9FC4-A0ADEEBF686F}"/>
                  </a:ext>
                </a:extLst>
              </p:cNvPr>
              <p:cNvGraphicFramePr>
                <a:graphicFrameLocks noChangeAspect="1"/>
              </p:cNvGraphicFramePr>
              <p:nvPr/>
            </p:nvGraphicFramePr>
            <p:xfrm>
              <a:off x="3489723" y="2226469"/>
              <a:ext cx="567928" cy="240506"/>
            </p:xfrm>
            <a:graphic>
              <a:graphicData uri="http://schemas.openxmlformats.org/presentationml/2006/ole">
                <mc:AlternateContent xmlns:mc="http://schemas.openxmlformats.org/markup-compatibility/2006">
                  <mc:Choice xmlns:v="urn:schemas-microsoft-com:vml" Requires="v">
                    <p:oleObj name="Equation" r:id="rId16" imgW="406048" imgH="164957" progId="Equation.DSMT4">
                      <p:embed/>
                    </p:oleObj>
                  </mc:Choice>
                  <mc:Fallback>
                    <p:oleObj name="Equation" r:id="rId16" imgW="406048" imgH="164957" progId="Equation.DSMT4">
                      <p:embed/>
                      <p:pic>
                        <p:nvPicPr>
                          <p:cNvPr id="5135" name="Object 55">
                            <a:extLst>
                              <a:ext uri="{FF2B5EF4-FFF2-40B4-BE49-F238E27FC236}">
                                <a16:creationId xmlns:a16="http://schemas.microsoft.com/office/drawing/2014/main" id="{8F813D41-D519-4304-9FC4-A0ADEEBF686F}"/>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489723" y="2226469"/>
                            <a:ext cx="567928" cy="240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6" name="Object 55">
                <a:extLst>
                  <a:ext uri="{FF2B5EF4-FFF2-40B4-BE49-F238E27FC236}">
                    <a16:creationId xmlns:a16="http://schemas.microsoft.com/office/drawing/2014/main" id="{25B1FADC-795D-4E02-A694-D13CCA9E3FFB}"/>
                  </a:ext>
                </a:extLst>
              </p:cNvPr>
              <p:cNvGraphicFramePr>
                <a:graphicFrameLocks noChangeAspect="1"/>
              </p:cNvGraphicFramePr>
              <p:nvPr/>
            </p:nvGraphicFramePr>
            <p:xfrm>
              <a:off x="3058717" y="2742010"/>
              <a:ext cx="1278731" cy="275034"/>
            </p:xfrm>
            <a:graphic>
              <a:graphicData uri="http://schemas.openxmlformats.org/presentationml/2006/ole">
                <mc:AlternateContent xmlns:mc="http://schemas.openxmlformats.org/markup-compatibility/2006">
                  <mc:Choice xmlns:v="urn:schemas-microsoft-com:vml" Requires="v">
                    <p:oleObj name="Equation" r:id="rId18" imgW="990170" imgH="203112" progId="Equation.DSMT4">
                      <p:embed/>
                    </p:oleObj>
                  </mc:Choice>
                  <mc:Fallback>
                    <p:oleObj name="Equation" r:id="rId18" imgW="990170" imgH="203112" progId="Equation.DSMT4">
                      <p:embed/>
                      <p:pic>
                        <p:nvPicPr>
                          <p:cNvPr id="5136" name="Object 55">
                            <a:extLst>
                              <a:ext uri="{FF2B5EF4-FFF2-40B4-BE49-F238E27FC236}">
                                <a16:creationId xmlns:a16="http://schemas.microsoft.com/office/drawing/2014/main" id="{25B1FADC-795D-4E02-A694-D13CCA9E3FFB}"/>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058717" y="2742010"/>
                            <a:ext cx="1278731" cy="27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7" name="Object 55">
                <a:extLst>
                  <a:ext uri="{FF2B5EF4-FFF2-40B4-BE49-F238E27FC236}">
                    <a16:creationId xmlns:a16="http://schemas.microsoft.com/office/drawing/2014/main" id="{11C84A2D-D05D-4E66-AEF1-D279AA477EB6}"/>
                  </a:ext>
                </a:extLst>
              </p:cNvPr>
              <p:cNvGraphicFramePr>
                <a:graphicFrameLocks noChangeAspect="1"/>
              </p:cNvGraphicFramePr>
              <p:nvPr/>
            </p:nvGraphicFramePr>
            <p:xfrm>
              <a:off x="2134791" y="3770619"/>
              <a:ext cx="1150144" cy="333375"/>
            </p:xfrm>
            <a:graphic>
              <a:graphicData uri="http://schemas.openxmlformats.org/presentationml/2006/ole">
                <mc:AlternateContent xmlns:mc="http://schemas.openxmlformats.org/markup-compatibility/2006">
                  <mc:Choice xmlns:v="urn:schemas-microsoft-com:vml" Requires="v">
                    <p:oleObj name="Equation" r:id="rId20" imgW="926698" imgH="253890" progId="Equation.DSMT4">
                      <p:embed/>
                    </p:oleObj>
                  </mc:Choice>
                  <mc:Fallback>
                    <p:oleObj name="Equation" r:id="rId20" imgW="926698" imgH="253890" progId="Equation.DSMT4">
                      <p:embed/>
                      <p:pic>
                        <p:nvPicPr>
                          <p:cNvPr id="5137" name="Object 55">
                            <a:extLst>
                              <a:ext uri="{FF2B5EF4-FFF2-40B4-BE49-F238E27FC236}">
                                <a16:creationId xmlns:a16="http://schemas.microsoft.com/office/drawing/2014/main" id="{11C84A2D-D05D-4E66-AEF1-D279AA477EB6}"/>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134791" y="3770619"/>
                            <a:ext cx="115014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8" name="Object 1">
                <a:extLst>
                  <a:ext uri="{FF2B5EF4-FFF2-40B4-BE49-F238E27FC236}">
                    <a16:creationId xmlns:a16="http://schemas.microsoft.com/office/drawing/2014/main" id="{03EDF5D9-DBF3-4E77-9F15-69D26FFB266D}"/>
                  </a:ext>
                </a:extLst>
              </p:cNvPr>
              <p:cNvGraphicFramePr>
                <a:graphicFrameLocks noChangeAspect="1"/>
              </p:cNvGraphicFramePr>
              <p:nvPr/>
            </p:nvGraphicFramePr>
            <p:xfrm>
              <a:off x="1266825" y="1046560"/>
              <a:ext cx="1634729" cy="370284"/>
            </p:xfrm>
            <a:graphic>
              <a:graphicData uri="http://schemas.openxmlformats.org/presentationml/2006/ole">
                <mc:AlternateContent xmlns:mc="http://schemas.openxmlformats.org/markup-compatibility/2006">
                  <mc:Choice xmlns:v="urn:schemas-microsoft-com:vml" Requires="v">
                    <p:oleObj name="Equation" r:id="rId22" imgW="1308100" imgH="279400" progId="Equation.DSMT4">
                      <p:embed/>
                    </p:oleObj>
                  </mc:Choice>
                  <mc:Fallback>
                    <p:oleObj name="Equation" r:id="rId22" imgW="1308100" imgH="279400" progId="Equation.DSMT4">
                      <p:embed/>
                      <p:pic>
                        <p:nvPicPr>
                          <p:cNvPr id="5138" name="Object 1">
                            <a:extLst>
                              <a:ext uri="{FF2B5EF4-FFF2-40B4-BE49-F238E27FC236}">
                                <a16:creationId xmlns:a16="http://schemas.microsoft.com/office/drawing/2014/main" id="{03EDF5D9-DBF3-4E77-9F15-69D26FFB266D}"/>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266825" y="1046560"/>
                            <a:ext cx="1634729" cy="370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9" name="Object 2">
                <a:extLst>
                  <a:ext uri="{FF2B5EF4-FFF2-40B4-BE49-F238E27FC236}">
                    <a16:creationId xmlns:a16="http://schemas.microsoft.com/office/drawing/2014/main" id="{BB2112EC-156E-44D9-BDB0-FB4DAB1425CA}"/>
                  </a:ext>
                </a:extLst>
              </p:cNvPr>
              <p:cNvGraphicFramePr>
                <a:graphicFrameLocks noChangeAspect="1"/>
              </p:cNvGraphicFramePr>
              <p:nvPr/>
            </p:nvGraphicFramePr>
            <p:xfrm>
              <a:off x="3278981" y="1122760"/>
              <a:ext cx="1209675" cy="279797"/>
            </p:xfrm>
            <a:graphic>
              <a:graphicData uri="http://schemas.openxmlformats.org/presentationml/2006/ole">
                <mc:AlternateContent xmlns:mc="http://schemas.openxmlformats.org/markup-compatibility/2006">
                  <mc:Choice xmlns:v="urn:schemas-microsoft-com:vml" Requires="v">
                    <p:oleObj name="Equation" r:id="rId24" imgW="926698" imgH="203112" progId="Equation.DSMT4">
                      <p:embed/>
                    </p:oleObj>
                  </mc:Choice>
                  <mc:Fallback>
                    <p:oleObj name="Equation" r:id="rId24" imgW="926698" imgH="203112" progId="Equation.DSMT4">
                      <p:embed/>
                      <p:pic>
                        <p:nvPicPr>
                          <p:cNvPr id="5139" name="Object 2">
                            <a:extLst>
                              <a:ext uri="{FF2B5EF4-FFF2-40B4-BE49-F238E27FC236}">
                                <a16:creationId xmlns:a16="http://schemas.microsoft.com/office/drawing/2014/main" id="{BB2112EC-156E-44D9-BDB0-FB4DAB1425CA}"/>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278981" y="1122760"/>
                            <a:ext cx="1209675" cy="279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40" name="Object 2">
                <a:extLst>
                  <a:ext uri="{FF2B5EF4-FFF2-40B4-BE49-F238E27FC236}">
                    <a16:creationId xmlns:a16="http://schemas.microsoft.com/office/drawing/2014/main" id="{8686E10E-2258-4FD0-9798-5263CEC1234A}"/>
                  </a:ext>
                </a:extLst>
              </p:cNvPr>
              <p:cNvGraphicFramePr>
                <a:graphicFrameLocks noChangeAspect="1"/>
              </p:cNvGraphicFramePr>
              <p:nvPr/>
            </p:nvGraphicFramePr>
            <p:xfrm>
              <a:off x="1258492" y="4024313"/>
              <a:ext cx="2506265" cy="769144"/>
            </p:xfrm>
            <a:graphic>
              <a:graphicData uri="http://schemas.openxmlformats.org/presentationml/2006/ole">
                <mc:AlternateContent xmlns:mc="http://schemas.openxmlformats.org/markup-compatibility/2006">
                  <mc:Choice xmlns:v="urn:schemas-microsoft-com:vml" Requires="v">
                    <p:oleObj name="Equation" r:id="rId26" imgW="2070100" imgH="596900" progId="Equation.DSMT4">
                      <p:embed/>
                    </p:oleObj>
                  </mc:Choice>
                  <mc:Fallback>
                    <p:oleObj name="Equation" r:id="rId26" imgW="2070100" imgH="596900" progId="Equation.DSMT4">
                      <p:embed/>
                      <p:pic>
                        <p:nvPicPr>
                          <p:cNvPr id="5140" name="Object 2">
                            <a:extLst>
                              <a:ext uri="{FF2B5EF4-FFF2-40B4-BE49-F238E27FC236}">
                                <a16:creationId xmlns:a16="http://schemas.microsoft.com/office/drawing/2014/main" id="{8686E10E-2258-4FD0-9798-5263CEC1234A}"/>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258492" y="4024313"/>
                            <a:ext cx="2506265" cy="769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41" name="Text Box 12">
                <a:extLst>
                  <a:ext uri="{FF2B5EF4-FFF2-40B4-BE49-F238E27FC236}">
                    <a16:creationId xmlns:a16="http://schemas.microsoft.com/office/drawing/2014/main" id="{2F77771E-6405-473D-BF30-D368654AD238}"/>
                  </a:ext>
                </a:extLst>
              </p:cNvPr>
              <p:cNvSpPr txBox="1">
                <a:spLocks noChangeArrowheads="1"/>
              </p:cNvSpPr>
              <p:nvPr/>
            </p:nvSpPr>
            <p:spPr bwMode="auto">
              <a:xfrm>
                <a:off x="2055415" y="4730323"/>
                <a:ext cx="266581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graphicFrame>
            <p:nvGraphicFramePr>
              <p:cNvPr id="5142" name="Object 3">
                <a:extLst>
                  <a:ext uri="{FF2B5EF4-FFF2-40B4-BE49-F238E27FC236}">
                    <a16:creationId xmlns:a16="http://schemas.microsoft.com/office/drawing/2014/main" id="{54CDF617-F901-4A4E-A89A-0BC2B28D550F}"/>
                  </a:ext>
                </a:extLst>
              </p:cNvPr>
              <p:cNvGraphicFramePr>
                <a:graphicFrameLocks noChangeAspect="1"/>
              </p:cNvGraphicFramePr>
              <p:nvPr/>
            </p:nvGraphicFramePr>
            <p:xfrm>
              <a:off x="2591992" y="4856560"/>
              <a:ext cx="1621631" cy="265509"/>
            </p:xfrm>
            <a:graphic>
              <a:graphicData uri="http://schemas.openxmlformats.org/presentationml/2006/ole">
                <mc:AlternateContent xmlns:mc="http://schemas.openxmlformats.org/markup-compatibility/2006">
                  <mc:Choice xmlns:v="urn:schemas-microsoft-com:vml" Requires="v">
                    <p:oleObj name="Equation" r:id="rId28" imgW="1307532" imgH="203112" progId="Equation.DSMT4">
                      <p:embed/>
                    </p:oleObj>
                  </mc:Choice>
                  <mc:Fallback>
                    <p:oleObj name="Equation" r:id="rId28" imgW="1307532" imgH="203112" progId="Equation.DSMT4">
                      <p:embed/>
                      <p:pic>
                        <p:nvPicPr>
                          <p:cNvPr id="5142" name="Object 3">
                            <a:extLst>
                              <a:ext uri="{FF2B5EF4-FFF2-40B4-BE49-F238E27FC236}">
                                <a16:creationId xmlns:a16="http://schemas.microsoft.com/office/drawing/2014/main" id="{54CDF617-F901-4A4E-A89A-0BC2B28D550F}"/>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591992" y="4856560"/>
                            <a:ext cx="1621631" cy="26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sp>
        <p:nvSpPr>
          <p:cNvPr id="33" name="TextBox 21">
            <a:extLst>
              <a:ext uri="{FF2B5EF4-FFF2-40B4-BE49-F238E27FC236}">
                <a16:creationId xmlns:a16="http://schemas.microsoft.com/office/drawing/2014/main" id="{4D05A8B1-449E-47E6-9D1E-FBE72D5A780F}"/>
              </a:ext>
            </a:extLst>
          </p:cNvPr>
          <p:cNvSpPr txBox="1">
            <a:spLocks noChangeArrowheads="1"/>
          </p:cNvSpPr>
          <p:nvPr/>
        </p:nvSpPr>
        <p:spPr bwMode="auto">
          <a:xfrm>
            <a:off x="3856434" y="610345"/>
            <a:ext cx="36576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a:solidFill>
                  <a:srgbClr val="FF3399"/>
                </a:solidFill>
                <a:latin typeface="Times New Roman" panose="02020603050405020304" pitchFamily="18" charset="0"/>
                <a:cs typeface="Times New Roman" panose="02020603050405020304" pitchFamily="18" charset="0"/>
              </a:rPr>
              <a:t>Dạng 1: Rút gọn biểu thức</a:t>
            </a:r>
          </a:p>
        </p:txBody>
      </p:sp>
      <p:sp>
        <p:nvSpPr>
          <p:cNvPr id="35" name="TextBox 22">
            <a:extLst>
              <a:ext uri="{FF2B5EF4-FFF2-40B4-BE49-F238E27FC236}">
                <a16:creationId xmlns:a16="http://schemas.microsoft.com/office/drawing/2014/main" id="{A383546C-DAC9-4A7D-98AD-95CF7874A64C}"/>
              </a:ext>
            </a:extLst>
          </p:cNvPr>
          <p:cNvSpPr txBox="1">
            <a:spLocks noChangeArrowheads="1"/>
          </p:cNvSpPr>
          <p:nvPr/>
        </p:nvSpPr>
        <p:spPr bwMode="auto">
          <a:xfrm>
            <a:off x="3856433" y="898028"/>
            <a:ext cx="4376737"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a:solidFill>
                  <a:srgbClr val="0066FF"/>
                </a:solidFill>
                <a:latin typeface="Times New Roman" panose="02020603050405020304" pitchFamily="18" charset="0"/>
                <a:cs typeface="Times New Roman" panose="02020603050405020304" pitchFamily="18" charset="0"/>
              </a:rPr>
              <a:t>Bài tập 1: Rút gọn các biểu thức sau:</a:t>
            </a:r>
          </a:p>
        </p:txBody>
      </p:sp>
      <p:graphicFrame>
        <p:nvGraphicFramePr>
          <p:cNvPr id="37" name="Object 36">
            <a:extLst>
              <a:ext uri="{FF2B5EF4-FFF2-40B4-BE49-F238E27FC236}">
                <a16:creationId xmlns:a16="http://schemas.microsoft.com/office/drawing/2014/main" id="{BFBA7D54-D4ED-49DA-81FF-09690650FF99}"/>
              </a:ext>
            </a:extLst>
          </p:cNvPr>
          <p:cNvGraphicFramePr>
            <a:graphicFrameLocks noChangeAspect="1"/>
          </p:cNvGraphicFramePr>
          <p:nvPr/>
        </p:nvGraphicFramePr>
        <p:xfrm>
          <a:off x="4311650" y="1217613"/>
          <a:ext cx="2035175" cy="676275"/>
        </p:xfrm>
        <a:graphic>
          <a:graphicData uri="http://schemas.openxmlformats.org/presentationml/2006/ole">
            <mc:AlternateContent xmlns:mc="http://schemas.openxmlformats.org/markup-compatibility/2006">
              <mc:Choice xmlns:v="urn:schemas-microsoft-com:vml" Requires="v">
                <p:oleObj name="Equation" r:id="rId30" imgW="1574640" imgH="495000" progId="Equation.DSMT4">
                  <p:embed/>
                </p:oleObj>
              </mc:Choice>
              <mc:Fallback>
                <p:oleObj name="Equation" r:id="rId30" imgW="1574640" imgH="495000" progId="Equation.DSMT4">
                  <p:embed/>
                  <p:pic>
                    <p:nvPicPr>
                      <p:cNvPr id="37" name="Object 36">
                        <a:extLst>
                          <a:ext uri="{FF2B5EF4-FFF2-40B4-BE49-F238E27FC236}">
                            <a16:creationId xmlns:a16="http://schemas.microsoft.com/office/drawing/2014/main" id="{BFBA7D54-D4ED-49DA-81FF-09690650FF99}"/>
                          </a:ext>
                        </a:extLst>
                      </p:cNvPr>
                      <p:cNvPicPr>
                        <a:picLocks noChangeAspect="1" noChangeArrowheads="1"/>
                      </p:cNvPicPr>
                      <p:nvPr/>
                    </p:nvPicPr>
                    <p:blipFill>
                      <a:blip r:embed="rId31"/>
                      <a:srcRect/>
                      <a:stretch>
                        <a:fillRect/>
                      </a:stretch>
                    </p:blipFill>
                    <p:spPr bwMode="auto">
                      <a:xfrm>
                        <a:off x="4311650" y="1217613"/>
                        <a:ext cx="2035175" cy="676275"/>
                      </a:xfrm>
                      <a:prstGeom prst="rect">
                        <a:avLst/>
                      </a:prstGeom>
                      <a:noFill/>
                      <a:ln>
                        <a:noFill/>
                      </a:ln>
                    </p:spPr>
                  </p:pic>
                </p:oleObj>
              </mc:Fallback>
            </mc:AlternateContent>
          </a:graphicData>
        </a:graphic>
      </p:graphicFrame>
      <p:graphicFrame>
        <p:nvGraphicFramePr>
          <p:cNvPr id="4" name="Object 3">
            <a:extLst>
              <a:ext uri="{FF2B5EF4-FFF2-40B4-BE49-F238E27FC236}">
                <a16:creationId xmlns:a16="http://schemas.microsoft.com/office/drawing/2014/main" id="{B7C09E37-148E-4464-A091-BD8366790BA2}"/>
              </a:ext>
            </a:extLst>
          </p:cNvPr>
          <p:cNvGraphicFramePr>
            <a:graphicFrameLocks noChangeAspect="1"/>
          </p:cNvGraphicFramePr>
          <p:nvPr>
            <p:extLst>
              <p:ext uri="{D42A27DB-BD31-4B8C-83A1-F6EECF244321}">
                <p14:modId xmlns:p14="http://schemas.microsoft.com/office/powerpoint/2010/main" val="2896436279"/>
              </p:ext>
            </p:extLst>
          </p:nvPr>
        </p:nvGraphicFramePr>
        <p:xfrm>
          <a:off x="4329112" y="1858963"/>
          <a:ext cx="2147888" cy="725487"/>
        </p:xfrm>
        <a:graphic>
          <a:graphicData uri="http://schemas.openxmlformats.org/presentationml/2006/ole">
            <mc:AlternateContent xmlns:mc="http://schemas.openxmlformats.org/markup-compatibility/2006">
              <mc:Choice xmlns:v="urn:schemas-microsoft-com:vml" Requires="v">
                <p:oleObj name="Equation" r:id="rId32" imgW="1638000" imgH="520560" progId="Equation.DSMT4">
                  <p:embed/>
                </p:oleObj>
              </mc:Choice>
              <mc:Fallback>
                <p:oleObj name="Equation" r:id="rId32" imgW="1638000" imgH="520560" progId="Equation.DSMT4">
                  <p:embed/>
                  <p:pic>
                    <p:nvPicPr>
                      <p:cNvPr id="4" name="Object 3">
                        <a:extLst>
                          <a:ext uri="{FF2B5EF4-FFF2-40B4-BE49-F238E27FC236}">
                            <a16:creationId xmlns:a16="http://schemas.microsoft.com/office/drawing/2014/main" id="{B7C09E37-148E-4464-A091-BD8366790BA2}"/>
                          </a:ext>
                        </a:extLst>
                      </p:cNvPr>
                      <p:cNvPicPr>
                        <a:picLocks noChangeAspect="1" noChangeArrowheads="1"/>
                      </p:cNvPicPr>
                      <p:nvPr/>
                    </p:nvPicPr>
                    <p:blipFill>
                      <a:blip r:embed="rId33"/>
                      <a:srcRect/>
                      <a:stretch>
                        <a:fillRect/>
                      </a:stretch>
                    </p:blipFill>
                    <p:spPr bwMode="auto">
                      <a:xfrm>
                        <a:off x="4329112" y="1858963"/>
                        <a:ext cx="2147888" cy="725487"/>
                      </a:xfrm>
                      <a:prstGeom prst="rect">
                        <a:avLst/>
                      </a:prstGeom>
                      <a:noFill/>
                      <a:ln>
                        <a:noFill/>
                      </a:ln>
                    </p:spPr>
                  </p:pic>
                </p:oleObj>
              </mc:Fallback>
            </mc:AlternateContent>
          </a:graphicData>
        </a:graphic>
      </p:graphicFrame>
      <p:sp>
        <p:nvSpPr>
          <p:cNvPr id="38" name="Rectangle 37">
            <a:extLst>
              <a:ext uri="{FF2B5EF4-FFF2-40B4-BE49-F238E27FC236}">
                <a16:creationId xmlns:a16="http://schemas.microsoft.com/office/drawing/2014/main" id="{5860050F-A0E2-4B83-81A1-C871CE5D3A45}"/>
              </a:ext>
            </a:extLst>
          </p:cNvPr>
          <p:cNvSpPr/>
          <p:nvPr/>
        </p:nvSpPr>
        <p:spPr>
          <a:xfrm>
            <a:off x="536838" y="-53459"/>
            <a:ext cx="7956024" cy="461665"/>
          </a:xfrm>
          <a:prstGeom prst="rect">
            <a:avLst/>
          </a:prstGeom>
        </p:spPr>
        <p:txBody>
          <a:bodyPr wrap="none">
            <a:spAutoFit/>
          </a:bodyPr>
          <a:lstStyle/>
          <a:p>
            <a:pPr algn="ctr">
              <a:defRPr/>
            </a:pPr>
            <a:r>
              <a:rPr lang="en-US" sz="2400" b="1" kern="10">
                <a:solidFill>
                  <a:srgbClr val="FF0000"/>
                </a:solidFill>
                <a:latin typeface="Times New Roman" panose="02020603050405020304" pitchFamily="18" charset="0"/>
                <a:cs typeface="Times New Roman" panose="02020603050405020304" pitchFamily="18" charset="0"/>
              </a:rPr>
              <a:t>Chủ đề: Luyện tập rút gọn biểu thức chức căn thức bậc hai</a:t>
            </a:r>
            <a:endParaRPr lang="en-US" sz="2400" b="1" kern="10" dirty="0">
              <a:solidFill>
                <a:srgbClr val="FF0000"/>
              </a:solidFill>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07DBE5F0-34EE-4F30-BCDB-B87CEF5D0783}"/>
              </a:ext>
            </a:extLst>
          </p:cNvPr>
          <p:cNvSpPr txBox="1">
            <a:spLocks noChangeArrowheads="1"/>
          </p:cNvSpPr>
          <p:nvPr/>
        </p:nvSpPr>
        <p:spPr bwMode="auto">
          <a:xfrm>
            <a:off x="3495675" y="2399464"/>
            <a:ext cx="8001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GB" altLang="en-US" sz="2100">
                <a:latin typeface="Times New Roman" panose="02020603050405020304" pitchFamily="18" charset="0"/>
                <a:cs typeface="Times New Roman" panose="02020603050405020304" pitchFamily="18" charset="0"/>
              </a:rPr>
              <a:t>Giải:</a:t>
            </a:r>
          </a:p>
        </p:txBody>
      </p:sp>
      <p:graphicFrame>
        <p:nvGraphicFramePr>
          <p:cNvPr id="34" name="Object 33">
            <a:extLst>
              <a:ext uri="{FF2B5EF4-FFF2-40B4-BE49-F238E27FC236}">
                <a16:creationId xmlns:a16="http://schemas.microsoft.com/office/drawing/2014/main" id="{219E111B-38CC-4D80-9C8D-94A344E8B754}"/>
              </a:ext>
            </a:extLst>
          </p:cNvPr>
          <p:cNvGraphicFramePr>
            <a:graphicFrameLocks noChangeAspect="1"/>
          </p:cNvGraphicFramePr>
          <p:nvPr>
            <p:extLst>
              <p:ext uri="{D42A27DB-BD31-4B8C-83A1-F6EECF244321}">
                <p14:modId xmlns:p14="http://schemas.microsoft.com/office/powerpoint/2010/main" val="3337353200"/>
              </p:ext>
            </p:extLst>
          </p:nvPr>
        </p:nvGraphicFramePr>
        <p:xfrm>
          <a:off x="4287443" y="2665841"/>
          <a:ext cx="2566035" cy="2390863"/>
        </p:xfrm>
        <a:graphic>
          <a:graphicData uri="http://schemas.openxmlformats.org/presentationml/2006/ole">
            <mc:AlternateContent xmlns:mc="http://schemas.openxmlformats.org/markup-compatibility/2006">
              <mc:Choice xmlns:v="urn:schemas-microsoft-com:vml" Requires="v">
                <p:oleObj name="Equation" r:id="rId34" imgW="1968480" imgH="1726920" progId="Equation.DSMT4">
                  <p:embed/>
                </p:oleObj>
              </mc:Choice>
              <mc:Fallback>
                <p:oleObj name="Equation" r:id="rId34" imgW="1968480" imgH="1726920" progId="Equation.DSMT4">
                  <p:embed/>
                  <p:pic>
                    <p:nvPicPr>
                      <p:cNvPr id="4" name="Object 3">
                        <a:extLst>
                          <a:ext uri="{FF2B5EF4-FFF2-40B4-BE49-F238E27FC236}">
                            <a16:creationId xmlns:a16="http://schemas.microsoft.com/office/drawing/2014/main" id="{B7C09E37-148E-4464-A091-BD8366790BA2}"/>
                          </a:ext>
                        </a:extLst>
                      </p:cNvPr>
                      <p:cNvPicPr>
                        <a:picLocks noChangeAspect="1" noChangeArrowheads="1"/>
                      </p:cNvPicPr>
                      <p:nvPr/>
                    </p:nvPicPr>
                    <p:blipFill>
                      <a:blip r:embed="rId35"/>
                      <a:srcRect/>
                      <a:stretch>
                        <a:fillRect/>
                      </a:stretch>
                    </p:blipFill>
                    <p:spPr bwMode="auto">
                      <a:xfrm>
                        <a:off x="4287443" y="2665841"/>
                        <a:ext cx="2566035" cy="2390863"/>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15630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up)">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7000" b="-17000"/>
          </a:stretch>
        </a:blip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41C505F-AE58-429A-9BFF-8C1EC39074F1}"/>
              </a:ext>
            </a:extLst>
          </p:cNvPr>
          <p:cNvGrpSpPr/>
          <p:nvPr/>
        </p:nvGrpSpPr>
        <p:grpSpPr>
          <a:xfrm>
            <a:off x="228600" y="514351"/>
            <a:ext cx="3725466" cy="4618565"/>
            <a:chOff x="1200150" y="276226"/>
            <a:chExt cx="3725466" cy="4883565"/>
          </a:xfrm>
        </p:grpSpPr>
        <p:sp>
          <p:nvSpPr>
            <p:cNvPr id="5124" name="Text Box 12">
              <a:extLst>
                <a:ext uri="{FF2B5EF4-FFF2-40B4-BE49-F238E27FC236}">
                  <a16:creationId xmlns:a16="http://schemas.microsoft.com/office/drawing/2014/main" id="{DD45999A-E2D3-4679-B514-248C762D32FF}"/>
                </a:ext>
              </a:extLst>
            </p:cNvPr>
            <p:cNvSpPr txBox="1">
              <a:spLocks noChangeArrowheads="1"/>
            </p:cNvSpPr>
            <p:nvPr/>
          </p:nvSpPr>
          <p:spPr bwMode="auto">
            <a:xfrm>
              <a:off x="2942035" y="2121694"/>
              <a:ext cx="198358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grpSp>
          <p:nvGrpSpPr>
            <p:cNvPr id="3" name="Group 2">
              <a:extLst>
                <a:ext uri="{FF2B5EF4-FFF2-40B4-BE49-F238E27FC236}">
                  <a16:creationId xmlns:a16="http://schemas.microsoft.com/office/drawing/2014/main" id="{683A4F6F-BBD5-4CA7-BDF6-CE8686C4968A}"/>
                </a:ext>
              </a:extLst>
            </p:cNvPr>
            <p:cNvGrpSpPr/>
            <p:nvPr/>
          </p:nvGrpSpPr>
          <p:grpSpPr>
            <a:xfrm>
              <a:off x="1200150" y="276226"/>
              <a:ext cx="3521076" cy="4883565"/>
              <a:chOff x="1200150" y="276226"/>
              <a:chExt cx="3521076" cy="4883565"/>
            </a:xfrm>
          </p:grpSpPr>
          <p:sp>
            <p:nvSpPr>
              <p:cNvPr id="5122" name="Text Box 12">
                <a:extLst>
                  <a:ext uri="{FF2B5EF4-FFF2-40B4-BE49-F238E27FC236}">
                    <a16:creationId xmlns:a16="http://schemas.microsoft.com/office/drawing/2014/main" id="{5C636987-67C2-4BB0-8177-6E894E1A1CC6}"/>
                  </a:ext>
                </a:extLst>
              </p:cNvPr>
              <p:cNvSpPr txBox="1">
                <a:spLocks noChangeArrowheads="1"/>
              </p:cNvSpPr>
              <p:nvPr/>
            </p:nvSpPr>
            <p:spPr bwMode="auto">
              <a:xfrm>
                <a:off x="1621235" y="3707486"/>
                <a:ext cx="2121694"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3" name="Text Box 12">
                <a:extLst>
                  <a:ext uri="{FF2B5EF4-FFF2-40B4-BE49-F238E27FC236}">
                    <a16:creationId xmlns:a16="http://schemas.microsoft.com/office/drawing/2014/main" id="{93F0BE3A-3CA4-410D-84F2-BF07C3297038}"/>
                  </a:ext>
                </a:extLst>
              </p:cNvPr>
              <p:cNvSpPr txBox="1">
                <a:spLocks noChangeArrowheads="1"/>
              </p:cNvSpPr>
              <p:nvPr/>
            </p:nvSpPr>
            <p:spPr bwMode="auto">
              <a:xfrm>
                <a:off x="2522935" y="2596662"/>
                <a:ext cx="2121694"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 </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5" name="Text Box 12">
                <a:extLst>
                  <a:ext uri="{FF2B5EF4-FFF2-40B4-BE49-F238E27FC236}">
                    <a16:creationId xmlns:a16="http://schemas.microsoft.com/office/drawing/2014/main" id="{E351D015-45FF-451F-8A47-9119CB59C4B0}"/>
                  </a:ext>
                </a:extLst>
              </p:cNvPr>
              <p:cNvSpPr txBox="1">
                <a:spLocks noChangeArrowheads="1"/>
              </p:cNvSpPr>
              <p:nvPr/>
            </p:nvSpPr>
            <p:spPr bwMode="auto">
              <a:xfrm>
                <a:off x="2571751" y="1523940"/>
                <a:ext cx="198358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6" name="Rectangle 3">
                <a:extLst>
                  <a:ext uri="{FF2B5EF4-FFF2-40B4-BE49-F238E27FC236}">
                    <a16:creationId xmlns:a16="http://schemas.microsoft.com/office/drawing/2014/main" id="{19BE272D-64BA-41CB-BD1F-AF102D8B201E}"/>
                  </a:ext>
                </a:extLst>
              </p:cNvPr>
              <p:cNvSpPr>
                <a:spLocks noChangeArrowheads="1"/>
              </p:cNvSpPr>
              <p:nvPr/>
            </p:nvSpPr>
            <p:spPr bwMode="auto">
              <a:xfrm>
                <a:off x="1200150" y="276226"/>
                <a:ext cx="2453879"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i="1">
                    <a:solidFill>
                      <a:srgbClr val="FF0000"/>
                    </a:solidFill>
                    <a:latin typeface="Times New Roman" panose="02020603050405020304" pitchFamily="18" charset="0"/>
                    <a:cs typeface="Times New Roman" panose="02020603050405020304" pitchFamily="18" charset="0"/>
                  </a:rPr>
                  <a:t>Công thức cần nhớ:</a:t>
                </a:r>
                <a:endParaRPr lang="vi-VN" altLang="en-US" sz="1950" b="1" i="1">
                  <a:solidFill>
                    <a:srgbClr val="FF0000"/>
                  </a:solidFill>
                  <a:latin typeface="Times New Roman" panose="02020603050405020304" pitchFamily="18" charset="0"/>
                  <a:cs typeface="Times New Roman" panose="02020603050405020304" pitchFamily="18" charset="0"/>
                </a:endParaRPr>
              </a:p>
            </p:txBody>
          </p:sp>
          <p:graphicFrame>
            <p:nvGraphicFramePr>
              <p:cNvPr id="5127" name="Object 7">
                <a:extLst>
                  <a:ext uri="{FF2B5EF4-FFF2-40B4-BE49-F238E27FC236}">
                    <a16:creationId xmlns:a16="http://schemas.microsoft.com/office/drawing/2014/main" id="{F51B1C7A-E585-468A-AD03-BB51CE621A47}"/>
                  </a:ext>
                </a:extLst>
              </p:cNvPr>
              <p:cNvGraphicFramePr>
                <a:graphicFrameLocks noChangeAspect="1"/>
              </p:cNvGraphicFramePr>
              <p:nvPr/>
            </p:nvGraphicFramePr>
            <p:xfrm>
              <a:off x="1277541" y="638175"/>
              <a:ext cx="1237059" cy="447675"/>
            </p:xfrm>
            <a:graphic>
              <a:graphicData uri="http://schemas.openxmlformats.org/presentationml/2006/ole">
                <mc:AlternateContent xmlns:mc="http://schemas.openxmlformats.org/markup-compatibility/2006">
                  <mc:Choice xmlns:v="urn:schemas-microsoft-com:vml" Requires="v">
                    <p:oleObj name="Equation" r:id="rId4" imgW="965200" imgH="330200" progId="Equation.DSMT4">
                      <p:embed/>
                    </p:oleObj>
                  </mc:Choice>
                  <mc:Fallback>
                    <p:oleObj name="Equation" r:id="rId4" imgW="965200" imgH="330200" progId="Equation.DSMT4">
                      <p:embed/>
                      <p:pic>
                        <p:nvPicPr>
                          <p:cNvPr id="5127" name="Object 7">
                            <a:extLst>
                              <a:ext uri="{FF2B5EF4-FFF2-40B4-BE49-F238E27FC236}">
                                <a16:creationId xmlns:a16="http://schemas.microsoft.com/office/drawing/2014/main" id="{F51B1C7A-E585-468A-AD03-BB51CE621A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7541" y="638175"/>
                            <a:ext cx="1237059"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8" name="Object 8">
                <a:extLst>
                  <a:ext uri="{FF2B5EF4-FFF2-40B4-BE49-F238E27FC236}">
                    <a16:creationId xmlns:a16="http://schemas.microsoft.com/office/drawing/2014/main" id="{15DD5B1C-D2F9-48BE-BE63-E6D64A62DCF4}"/>
                  </a:ext>
                </a:extLst>
              </p:cNvPr>
              <p:cNvGraphicFramePr>
                <a:graphicFrameLocks noChangeAspect="1"/>
              </p:cNvGraphicFramePr>
              <p:nvPr/>
            </p:nvGraphicFramePr>
            <p:xfrm>
              <a:off x="1233487" y="1454944"/>
              <a:ext cx="1204913" cy="652463"/>
            </p:xfrm>
            <a:graphic>
              <a:graphicData uri="http://schemas.openxmlformats.org/presentationml/2006/ole">
                <mc:AlternateContent xmlns:mc="http://schemas.openxmlformats.org/markup-compatibility/2006">
                  <mc:Choice xmlns:v="urn:schemas-microsoft-com:vml" Requires="v">
                    <p:oleObj name="Equation" r:id="rId6" imgW="1295640" imgH="673200" progId="Equation.DSMT4">
                      <p:embed/>
                    </p:oleObj>
                  </mc:Choice>
                  <mc:Fallback>
                    <p:oleObj name="Equation" r:id="rId6" imgW="1295640" imgH="673200" progId="Equation.DSMT4">
                      <p:embed/>
                      <p:pic>
                        <p:nvPicPr>
                          <p:cNvPr id="5128" name="Object 8">
                            <a:extLst>
                              <a:ext uri="{FF2B5EF4-FFF2-40B4-BE49-F238E27FC236}">
                                <a16:creationId xmlns:a16="http://schemas.microsoft.com/office/drawing/2014/main" id="{15DD5B1C-D2F9-48BE-BE63-E6D64A62DCF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33487" y="1454944"/>
                            <a:ext cx="12049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9" name="Object 10">
                <a:extLst>
                  <a:ext uri="{FF2B5EF4-FFF2-40B4-BE49-F238E27FC236}">
                    <a16:creationId xmlns:a16="http://schemas.microsoft.com/office/drawing/2014/main" id="{A7D0CE7D-65EA-408E-877A-1B38959F4795}"/>
                  </a:ext>
                </a:extLst>
              </p:cNvPr>
              <p:cNvGraphicFramePr>
                <a:graphicFrameLocks noChangeAspect="1"/>
              </p:cNvGraphicFramePr>
              <p:nvPr/>
            </p:nvGraphicFramePr>
            <p:xfrm>
              <a:off x="1231106" y="2524125"/>
              <a:ext cx="1328738" cy="700088"/>
            </p:xfrm>
            <a:graphic>
              <a:graphicData uri="http://schemas.openxmlformats.org/presentationml/2006/ole">
                <mc:AlternateContent xmlns:mc="http://schemas.openxmlformats.org/markup-compatibility/2006">
                  <mc:Choice xmlns:v="urn:schemas-microsoft-com:vml" Requires="v">
                    <p:oleObj name="Equation" r:id="rId8" imgW="1435320" imgH="723960" progId="Equation.DSMT4">
                      <p:embed/>
                    </p:oleObj>
                  </mc:Choice>
                  <mc:Fallback>
                    <p:oleObj name="Equation" r:id="rId8" imgW="1435320" imgH="723960" progId="Equation.DSMT4">
                      <p:embed/>
                      <p:pic>
                        <p:nvPicPr>
                          <p:cNvPr id="5129" name="Object 10">
                            <a:extLst>
                              <a:ext uri="{FF2B5EF4-FFF2-40B4-BE49-F238E27FC236}">
                                <a16:creationId xmlns:a16="http://schemas.microsoft.com/office/drawing/2014/main" id="{A7D0CE7D-65EA-408E-877A-1B38959F479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31106" y="2524125"/>
                            <a:ext cx="1328738"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0" name="Object 11">
                <a:extLst>
                  <a:ext uri="{FF2B5EF4-FFF2-40B4-BE49-F238E27FC236}">
                    <a16:creationId xmlns:a16="http://schemas.microsoft.com/office/drawing/2014/main" id="{39081DC4-0528-4ECC-A34A-8719045AABBE}"/>
                  </a:ext>
                </a:extLst>
              </p:cNvPr>
              <p:cNvGraphicFramePr>
                <a:graphicFrameLocks noChangeAspect="1"/>
              </p:cNvGraphicFramePr>
              <p:nvPr/>
            </p:nvGraphicFramePr>
            <p:xfrm>
              <a:off x="1216819" y="2116931"/>
              <a:ext cx="1637110" cy="414338"/>
            </p:xfrm>
            <a:graphic>
              <a:graphicData uri="http://schemas.openxmlformats.org/presentationml/2006/ole">
                <mc:AlternateContent xmlns:mc="http://schemas.openxmlformats.org/markup-compatibility/2006">
                  <mc:Choice xmlns:v="urn:schemas-microsoft-com:vml" Requires="v">
                    <p:oleObj name="Equation" r:id="rId10" imgW="1765800" imgH="419040" progId="Equation.DSMT4">
                      <p:embed/>
                    </p:oleObj>
                  </mc:Choice>
                  <mc:Fallback>
                    <p:oleObj name="Equation" r:id="rId10" imgW="1765800" imgH="419040" progId="Equation.DSMT4">
                      <p:embed/>
                      <p:pic>
                        <p:nvPicPr>
                          <p:cNvPr id="5130" name="Object 11">
                            <a:extLst>
                              <a:ext uri="{FF2B5EF4-FFF2-40B4-BE49-F238E27FC236}">
                                <a16:creationId xmlns:a16="http://schemas.microsoft.com/office/drawing/2014/main" id="{39081DC4-0528-4ECC-A34A-8719045AABB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16819" y="2116931"/>
                            <a:ext cx="163711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31" name="Text Box 12">
                <a:extLst>
                  <a:ext uri="{FF2B5EF4-FFF2-40B4-BE49-F238E27FC236}">
                    <a16:creationId xmlns:a16="http://schemas.microsoft.com/office/drawing/2014/main" id="{1B86C185-243E-46C5-89D5-903210B7C458}"/>
                  </a:ext>
                </a:extLst>
              </p:cNvPr>
              <p:cNvSpPr txBox="1">
                <a:spLocks noChangeArrowheads="1"/>
              </p:cNvSpPr>
              <p:nvPr/>
            </p:nvSpPr>
            <p:spPr bwMode="auto">
              <a:xfrm>
                <a:off x="2782888" y="1015573"/>
                <a:ext cx="747712"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endParaRPr lang="en-US" altLang="en-US" sz="2100" i="1">
                  <a:solidFill>
                    <a:srgbClr val="0000FF"/>
                  </a:solidFill>
                  <a:latin typeface=".VnTime" panose="020B7200000000000000" pitchFamily="34" charset="0"/>
                </a:endParaRPr>
              </a:p>
            </p:txBody>
          </p:sp>
          <p:sp>
            <p:nvSpPr>
              <p:cNvPr id="5132" name="Rectangle 70">
                <a:extLst>
                  <a:ext uri="{FF2B5EF4-FFF2-40B4-BE49-F238E27FC236}">
                    <a16:creationId xmlns:a16="http://schemas.microsoft.com/office/drawing/2014/main" id="{DFAFF06B-C879-44E5-BC0B-5FDD25236890}"/>
                  </a:ext>
                </a:extLst>
              </p:cNvPr>
              <p:cNvSpPr>
                <a:spLocks noChangeArrowheads="1"/>
              </p:cNvSpPr>
              <p:nvPr/>
            </p:nvSpPr>
            <p:spPr bwMode="auto">
              <a:xfrm>
                <a:off x="1219200" y="621506"/>
                <a:ext cx="3228975" cy="4457700"/>
              </a:xfrm>
              <a:prstGeom prst="rect">
                <a:avLst/>
              </a:prstGeom>
              <a:noFill/>
              <a:ln w="38100" cmpd="dbl">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solidFill>
                    <a:srgbClr val="000000"/>
                  </a:solidFill>
                </a:endParaRPr>
              </a:p>
            </p:txBody>
          </p:sp>
          <p:graphicFrame>
            <p:nvGraphicFramePr>
              <p:cNvPr id="5133" name="Object 31">
                <a:extLst>
                  <a:ext uri="{FF2B5EF4-FFF2-40B4-BE49-F238E27FC236}">
                    <a16:creationId xmlns:a16="http://schemas.microsoft.com/office/drawing/2014/main" id="{132360A6-7210-492A-A956-CAAC2108973E}"/>
                  </a:ext>
                </a:extLst>
              </p:cNvPr>
              <p:cNvGraphicFramePr>
                <a:graphicFrameLocks noChangeAspect="1"/>
              </p:cNvGraphicFramePr>
              <p:nvPr/>
            </p:nvGraphicFramePr>
            <p:xfrm>
              <a:off x="1251347" y="3052763"/>
              <a:ext cx="2214563" cy="769144"/>
            </p:xfrm>
            <a:graphic>
              <a:graphicData uri="http://schemas.openxmlformats.org/presentationml/2006/ole">
                <mc:AlternateContent xmlns:mc="http://schemas.openxmlformats.org/markup-compatibility/2006">
                  <mc:Choice xmlns:v="urn:schemas-microsoft-com:vml" Requires="v">
                    <p:oleObj name="Equation" r:id="rId12" imgW="1828800" imgH="596900" progId="Equation.DSMT4">
                      <p:embed/>
                    </p:oleObj>
                  </mc:Choice>
                  <mc:Fallback>
                    <p:oleObj name="Equation" r:id="rId12" imgW="1828800" imgH="596900" progId="Equation.DSMT4">
                      <p:embed/>
                      <p:pic>
                        <p:nvPicPr>
                          <p:cNvPr id="5133" name="Object 31">
                            <a:extLst>
                              <a:ext uri="{FF2B5EF4-FFF2-40B4-BE49-F238E27FC236}">
                                <a16:creationId xmlns:a16="http://schemas.microsoft.com/office/drawing/2014/main" id="{132360A6-7210-492A-A956-CAAC2108973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51347" y="3052763"/>
                            <a:ext cx="2214563" cy="769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4" name="Object 55">
                <a:extLst>
                  <a:ext uri="{FF2B5EF4-FFF2-40B4-BE49-F238E27FC236}">
                    <a16:creationId xmlns:a16="http://schemas.microsoft.com/office/drawing/2014/main" id="{D46E262F-0B75-45ED-ADAD-845561EE1481}"/>
                  </a:ext>
                </a:extLst>
              </p:cNvPr>
              <p:cNvGraphicFramePr>
                <a:graphicFrameLocks noChangeAspect="1"/>
              </p:cNvGraphicFramePr>
              <p:nvPr/>
            </p:nvGraphicFramePr>
            <p:xfrm>
              <a:off x="3111104" y="1646635"/>
              <a:ext cx="1094184" cy="278606"/>
            </p:xfrm>
            <a:graphic>
              <a:graphicData uri="http://schemas.openxmlformats.org/presentationml/2006/ole">
                <mc:AlternateContent xmlns:mc="http://schemas.openxmlformats.org/markup-compatibility/2006">
                  <mc:Choice xmlns:v="urn:schemas-microsoft-com:vml" Requires="v">
                    <p:oleObj name="Equation" r:id="rId14" imgW="837836" imgH="203112" progId="Equation.DSMT4">
                      <p:embed/>
                    </p:oleObj>
                  </mc:Choice>
                  <mc:Fallback>
                    <p:oleObj name="Equation" r:id="rId14" imgW="837836" imgH="203112" progId="Equation.DSMT4">
                      <p:embed/>
                      <p:pic>
                        <p:nvPicPr>
                          <p:cNvPr id="5134" name="Object 55">
                            <a:extLst>
                              <a:ext uri="{FF2B5EF4-FFF2-40B4-BE49-F238E27FC236}">
                                <a16:creationId xmlns:a16="http://schemas.microsoft.com/office/drawing/2014/main" id="{D46E262F-0B75-45ED-ADAD-845561EE148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11104" y="1646635"/>
                            <a:ext cx="1094184" cy="27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5" name="Object 55">
                <a:extLst>
                  <a:ext uri="{FF2B5EF4-FFF2-40B4-BE49-F238E27FC236}">
                    <a16:creationId xmlns:a16="http://schemas.microsoft.com/office/drawing/2014/main" id="{8F813D41-D519-4304-9FC4-A0ADEEBF686F}"/>
                  </a:ext>
                </a:extLst>
              </p:cNvPr>
              <p:cNvGraphicFramePr>
                <a:graphicFrameLocks noChangeAspect="1"/>
              </p:cNvGraphicFramePr>
              <p:nvPr/>
            </p:nvGraphicFramePr>
            <p:xfrm>
              <a:off x="3489723" y="2226469"/>
              <a:ext cx="567928" cy="240506"/>
            </p:xfrm>
            <a:graphic>
              <a:graphicData uri="http://schemas.openxmlformats.org/presentationml/2006/ole">
                <mc:AlternateContent xmlns:mc="http://schemas.openxmlformats.org/markup-compatibility/2006">
                  <mc:Choice xmlns:v="urn:schemas-microsoft-com:vml" Requires="v">
                    <p:oleObj name="Equation" r:id="rId16" imgW="406048" imgH="164957" progId="Equation.DSMT4">
                      <p:embed/>
                    </p:oleObj>
                  </mc:Choice>
                  <mc:Fallback>
                    <p:oleObj name="Equation" r:id="rId16" imgW="406048" imgH="164957" progId="Equation.DSMT4">
                      <p:embed/>
                      <p:pic>
                        <p:nvPicPr>
                          <p:cNvPr id="5135" name="Object 55">
                            <a:extLst>
                              <a:ext uri="{FF2B5EF4-FFF2-40B4-BE49-F238E27FC236}">
                                <a16:creationId xmlns:a16="http://schemas.microsoft.com/office/drawing/2014/main" id="{8F813D41-D519-4304-9FC4-A0ADEEBF686F}"/>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489723" y="2226469"/>
                            <a:ext cx="567928" cy="240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6" name="Object 55">
                <a:extLst>
                  <a:ext uri="{FF2B5EF4-FFF2-40B4-BE49-F238E27FC236}">
                    <a16:creationId xmlns:a16="http://schemas.microsoft.com/office/drawing/2014/main" id="{25B1FADC-795D-4E02-A694-D13CCA9E3FFB}"/>
                  </a:ext>
                </a:extLst>
              </p:cNvPr>
              <p:cNvGraphicFramePr>
                <a:graphicFrameLocks noChangeAspect="1"/>
              </p:cNvGraphicFramePr>
              <p:nvPr/>
            </p:nvGraphicFramePr>
            <p:xfrm>
              <a:off x="3058717" y="2742010"/>
              <a:ext cx="1278731" cy="275034"/>
            </p:xfrm>
            <a:graphic>
              <a:graphicData uri="http://schemas.openxmlformats.org/presentationml/2006/ole">
                <mc:AlternateContent xmlns:mc="http://schemas.openxmlformats.org/markup-compatibility/2006">
                  <mc:Choice xmlns:v="urn:schemas-microsoft-com:vml" Requires="v">
                    <p:oleObj name="Equation" r:id="rId18" imgW="990170" imgH="203112" progId="Equation.DSMT4">
                      <p:embed/>
                    </p:oleObj>
                  </mc:Choice>
                  <mc:Fallback>
                    <p:oleObj name="Equation" r:id="rId18" imgW="990170" imgH="203112" progId="Equation.DSMT4">
                      <p:embed/>
                      <p:pic>
                        <p:nvPicPr>
                          <p:cNvPr id="5136" name="Object 55">
                            <a:extLst>
                              <a:ext uri="{FF2B5EF4-FFF2-40B4-BE49-F238E27FC236}">
                                <a16:creationId xmlns:a16="http://schemas.microsoft.com/office/drawing/2014/main" id="{25B1FADC-795D-4E02-A694-D13CCA9E3FFB}"/>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058717" y="2742010"/>
                            <a:ext cx="1278731" cy="27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7" name="Object 55">
                <a:extLst>
                  <a:ext uri="{FF2B5EF4-FFF2-40B4-BE49-F238E27FC236}">
                    <a16:creationId xmlns:a16="http://schemas.microsoft.com/office/drawing/2014/main" id="{11C84A2D-D05D-4E66-AEF1-D279AA477EB6}"/>
                  </a:ext>
                </a:extLst>
              </p:cNvPr>
              <p:cNvGraphicFramePr>
                <a:graphicFrameLocks noChangeAspect="1"/>
              </p:cNvGraphicFramePr>
              <p:nvPr/>
            </p:nvGraphicFramePr>
            <p:xfrm>
              <a:off x="2134791" y="3770619"/>
              <a:ext cx="1150144" cy="333375"/>
            </p:xfrm>
            <a:graphic>
              <a:graphicData uri="http://schemas.openxmlformats.org/presentationml/2006/ole">
                <mc:AlternateContent xmlns:mc="http://schemas.openxmlformats.org/markup-compatibility/2006">
                  <mc:Choice xmlns:v="urn:schemas-microsoft-com:vml" Requires="v">
                    <p:oleObj name="Equation" r:id="rId20" imgW="926698" imgH="253890" progId="Equation.DSMT4">
                      <p:embed/>
                    </p:oleObj>
                  </mc:Choice>
                  <mc:Fallback>
                    <p:oleObj name="Equation" r:id="rId20" imgW="926698" imgH="253890" progId="Equation.DSMT4">
                      <p:embed/>
                      <p:pic>
                        <p:nvPicPr>
                          <p:cNvPr id="5137" name="Object 55">
                            <a:extLst>
                              <a:ext uri="{FF2B5EF4-FFF2-40B4-BE49-F238E27FC236}">
                                <a16:creationId xmlns:a16="http://schemas.microsoft.com/office/drawing/2014/main" id="{11C84A2D-D05D-4E66-AEF1-D279AA477EB6}"/>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134791" y="3770619"/>
                            <a:ext cx="115014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8" name="Object 1">
                <a:extLst>
                  <a:ext uri="{FF2B5EF4-FFF2-40B4-BE49-F238E27FC236}">
                    <a16:creationId xmlns:a16="http://schemas.microsoft.com/office/drawing/2014/main" id="{03EDF5D9-DBF3-4E77-9F15-69D26FFB266D}"/>
                  </a:ext>
                </a:extLst>
              </p:cNvPr>
              <p:cNvGraphicFramePr>
                <a:graphicFrameLocks noChangeAspect="1"/>
              </p:cNvGraphicFramePr>
              <p:nvPr/>
            </p:nvGraphicFramePr>
            <p:xfrm>
              <a:off x="1266825" y="1046560"/>
              <a:ext cx="1634729" cy="370284"/>
            </p:xfrm>
            <a:graphic>
              <a:graphicData uri="http://schemas.openxmlformats.org/presentationml/2006/ole">
                <mc:AlternateContent xmlns:mc="http://schemas.openxmlformats.org/markup-compatibility/2006">
                  <mc:Choice xmlns:v="urn:schemas-microsoft-com:vml" Requires="v">
                    <p:oleObj name="Equation" r:id="rId22" imgW="1308100" imgH="279400" progId="Equation.DSMT4">
                      <p:embed/>
                    </p:oleObj>
                  </mc:Choice>
                  <mc:Fallback>
                    <p:oleObj name="Equation" r:id="rId22" imgW="1308100" imgH="279400" progId="Equation.DSMT4">
                      <p:embed/>
                      <p:pic>
                        <p:nvPicPr>
                          <p:cNvPr id="5138" name="Object 1">
                            <a:extLst>
                              <a:ext uri="{FF2B5EF4-FFF2-40B4-BE49-F238E27FC236}">
                                <a16:creationId xmlns:a16="http://schemas.microsoft.com/office/drawing/2014/main" id="{03EDF5D9-DBF3-4E77-9F15-69D26FFB266D}"/>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266825" y="1046560"/>
                            <a:ext cx="1634729" cy="370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9" name="Object 2">
                <a:extLst>
                  <a:ext uri="{FF2B5EF4-FFF2-40B4-BE49-F238E27FC236}">
                    <a16:creationId xmlns:a16="http://schemas.microsoft.com/office/drawing/2014/main" id="{BB2112EC-156E-44D9-BDB0-FB4DAB1425CA}"/>
                  </a:ext>
                </a:extLst>
              </p:cNvPr>
              <p:cNvGraphicFramePr>
                <a:graphicFrameLocks noChangeAspect="1"/>
              </p:cNvGraphicFramePr>
              <p:nvPr/>
            </p:nvGraphicFramePr>
            <p:xfrm>
              <a:off x="3278981" y="1122760"/>
              <a:ext cx="1209675" cy="279797"/>
            </p:xfrm>
            <a:graphic>
              <a:graphicData uri="http://schemas.openxmlformats.org/presentationml/2006/ole">
                <mc:AlternateContent xmlns:mc="http://schemas.openxmlformats.org/markup-compatibility/2006">
                  <mc:Choice xmlns:v="urn:schemas-microsoft-com:vml" Requires="v">
                    <p:oleObj name="Equation" r:id="rId24" imgW="926698" imgH="203112" progId="Equation.DSMT4">
                      <p:embed/>
                    </p:oleObj>
                  </mc:Choice>
                  <mc:Fallback>
                    <p:oleObj name="Equation" r:id="rId24" imgW="926698" imgH="203112" progId="Equation.DSMT4">
                      <p:embed/>
                      <p:pic>
                        <p:nvPicPr>
                          <p:cNvPr id="5139" name="Object 2">
                            <a:extLst>
                              <a:ext uri="{FF2B5EF4-FFF2-40B4-BE49-F238E27FC236}">
                                <a16:creationId xmlns:a16="http://schemas.microsoft.com/office/drawing/2014/main" id="{BB2112EC-156E-44D9-BDB0-FB4DAB1425CA}"/>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278981" y="1122760"/>
                            <a:ext cx="1209675" cy="279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40" name="Object 2">
                <a:extLst>
                  <a:ext uri="{FF2B5EF4-FFF2-40B4-BE49-F238E27FC236}">
                    <a16:creationId xmlns:a16="http://schemas.microsoft.com/office/drawing/2014/main" id="{8686E10E-2258-4FD0-9798-5263CEC1234A}"/>
                  </a:ext>
                </a:extLst>
              </p:cNvPr>
              <p:cNvGraphicFramePr>
                <a:graphicFrameLocks noChangeAspect="1"/>
              </p:cNvGraphicFramePr>
              <p:nvPr/>
            </p:nvGraphicFramePr>
            <p:xfrm>
              <a:off x="1258492" y="4024313"/>
              <a:ext cx="2506265" cy="769144"/>
            </p:xfrm>
            <a:graphic>
              <a:graphicData uri="http://schemas.openxmlformats.org/presentationml/2006/ole">
                <mc:AlternateContent xmlns:mc="http://schemas.openxmlformats.org/markup-compatibility/2006">
                  <mc:Choice xmlns:v="urn:schemas-microsoft-com:vml" Requires="v">
                    <p:oleObj name="Equation" r:id="rId26" imgW="2070100" imgH="596900" progId="Equation.DSMT4">
                      <p:embed/>
                    </p:oleObj>
                  </mc:Choice>
                  <mc:Fallback>
                    <p:oleObj name="Equation" r:id="rId26" imgW="2070100" imgH="596900" progId="Equation.DSMT4">
                      <p:embed/>
                      <p:pic>
                        <p:nvPicPr>
                          <p:cNvPr id="5140" name="Object 2">
                            <a:extLst>
                              <a:ext uri="{FF2B5EF4-FFF2-40B4-BE49-F238E27FC236}">
                                <a16:creationId xmlns:a16="http://schemas.microsoft.com/office/drawing/2014/main" id="{8686E10E-2258-4FD0-9798-5263CEC1234A}"/>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258492" y="4024313"/>
                            <a:ext cx="2506265" cy="769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41" name="Text Box 12">
                <a:extLst>
                  <a:ext uri="{FF2B5EF4-FFF2-40B4-BE49-F238E27FC236}">
                    <a16:creationId xmlns:a16="http://schemas.microsoft.com/office/drawing/2014/main" id="{2F77771E-6405-473D-BF30-D368654AD238}"/>
                  </a:ext>
                </a:extLst>
              </p:cNvPr>
              <p:cNvSpPr txBox="1">
                <a:spLocks noChangeArrowheads="1"/>
              </p:cNvSpPr>
              <p:nvPr/>
            </p:nvSpPr>
            <p:spPr bwMode="auto">
              <a:xfrm>
                <a:off x="2055415" y="4730323"/>
                <a:ext cx="266581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graphicFrame>
            <p:nvGraphicFramePr>
              <p:cNvPr id="5142" name="Object 3">
                <a:extLst>
                  <a:ext uri="{FF2B5EF4-FFF2-40B4-BE49-F238E27FC236}">
                    <a16:creationId xmlns:a16="http://schemas.microsoft.com/office/drawing/2014/main" id="{54CDF617-F901-4A4E-A89A-0BC2B28D550F}"/>
                  </a:ext>
                </a:extLst>
              </p:cNvPr>
              <p:cNvGraphicFramePr>
                <a:graphicFrameLocks noChangeAspect="1"/>
              </p:cNvGraphicFramePr>
              <p:nvPr/>
            </p:nvGraphicFramePr>
            <p:xfrm>
              <a:off x="2591992" y="4856560"/>
              <a:ext cx="1621631" cy="265509"/>
            </p:xfrm>
            <a:graphic>
              <a:graphicData uri="http://schemas.openxmlformats.org/presentationml/2006/ole">
                <mc:AlternateContent xmlns:mc="http://schemas.openxmlformats.org/markup-compatibility/2006">
                  <mc:Choice xmlns:v="urn:schemas-microsoft-com:vml" Requires="v">
                    <p:oleObj name="Equation" r:id="rId28" imgW="1307532" imgH="203112" progId="Equation.DSMT4">
                      <p:embed/>
                    </p:oleObj>
                  </mc:Choice>
                  <mc:Fallback>
                    <p:oleObj name="Equation" r:id="rId28" imgW="1307532" imgH="203112" progId="Equation.DSMT4">
                      <p:embed/>
                      <p:pic>
                        <p:nvPicPr>
                          <p:cNvPr id="5142" name="Object 3">
                            <a:extLst>
                              <a:ext uri="{FF2B5EF4-FFF2-40B4-BE49-F238E27FC236}">
                                <a16:creationId xmlns:a16="http://schemas.microsoft.com/office/drawing/2014/main" id="{54CDF617-F901-4A4E-A89A-0BC2B28D550F}"/>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591992" y="4856560"/>
                            <a:ext cx="1621631" cy="26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sp>
        <p:nvSpPr>
          <p:cNvPr id="33" name="TextBox 21">
            <a:extLst>
              <a:ext uri="{FF2B5EF4-FFF2-40B4-BE49-F238E27FC236}">
                <a16:creationId xmlns:a16="http://schemas.microsoft.com/office/drawing/2014/main" id="{4D05A8B1-449E-47E6-9D1E-FBE72D5A780F}"/>
              </a:ext>
            </a:extLst>
          </p:cNvPr>
          <p:cNvSpPr txBox="1">
            <a:spLocks noChangeArrowheads="1"/>
          </p:cNvSpPr>
          <p:nvPr/>
        </p:nvSpPr>
        <p:spPr bwMode="auto">
          <a:xfrm>
            <a:off x="3856434" y="552450"/>
            <a:ext cx="36576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a:solidFill>
                  <a:srgbClr val="FF3399"/>
                </a:solidFill>
                <a:latin typeface="Times New Roman" panose="02020603050405020304" pitchFamily="18" charset="0"/>
                <a:cs typeface="Times New Roman" panose="02020603050405020304" pitchFamily="18" charset="0"/>
              </a:rPr>
              <a:t>Dạng 1: Rút gọn biểu thức</a:t>
            </a:r>
          </a:p>
        </p:txBody>
      </p:sp>
      <p:sp>
        <p:nvSpPr>
          <p:cNvPr id="38" name="Rectangle 37">
            <a:extLst>
              <a:ext uri="{FF2B5EF4-FFF2-40B4-BE49-F238E27FC236}">
                <a16:creationId xmlns:a16="http://schemas.microsoft.com/office/drawing/2014/main" id="{5860050F-A0E2-4B83-81A1-C871CE5D3A45}"/>
              </a:ext>
            </a:extLst>
          </p:cNvPr>
          <p:cNvSpPr/>
          <p:nvPr/>
        </p:nvSpPr>
        <p:spPr>
          <a:xfrm>
            <a:off x="536838" y="-53459"/>
            <a:ext cx="7956024" cy="461665"/>
          </a:xfrm>
          <a:prstGeom prst="rect">
            <a:avLst/>
          </a:prstGeom>
        </p:spPr>
        <p:txBody>
          <a:bodyPr wrap="none">
            <a:spAutoFit/>
          </a:bodyPr>
          <a:lstStyle/>
          <a:p>
            <a:pPr algn="ctr">
              <a:defRPr/>
            </a:pPr>
            <a:r>
              <a:rPr lang="en-US" sz="2400" b="1" kern="10">
                <a:solidFill>
                  <a:srgbClr val="FF0000"/>
                </a:solidFill>
                <a:latin typeface="Times New Roman" panose="02020603050405020304" pitchFamily="18" charset="0"/>
                <a:cs typeface="Times New Roman" panose="02020603050405020304" pitchFamily="18" charset="0"/>
              </a:rPr>
              <a:t>Chủ đề: Luyện tập rút gọn biểu thức chức căn thức bậc hai</a:t>
            </a:r>
            <a:endParaRPr lang="en-US" sz="2400" b="1" kern="10" dirty="0">
              <a:solidFill>
                <a:srgbClr val="FF0000"/>
              </a:solidFill>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D16C5F83-436C-422C-80CE-60E4EB4186A9}"/>
              </a:ext>
            </a:extLst>
          </p:cNvPr>
          <p:cNvSpPr txBox="1">
            <a:spLocks noChangeArrowheads="1"/>
          </p:cNvSpPr>
          <p:nvPr/>
        </p:nvSpPr>
        <p:spPr bwMode="auto">
          <a:xfrm>
            <a:off x="3536157" y="2334598"/>
            <a:ext cx="8001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GB" altLang="en-US" sz="2100">
                <a:solidFill>
                  <a:srgbClr val="000000"/>
                </a:solidFill>
                <a:latin typeface="Times New Roman" panose="02020603050405020304" pitchFamily="18" charset="0"/>
                <a:cs typeface="Times New Roman" panose="02020603050405020304" pitchFamily="18" charset="0"/>
              </a:rPr>
              <a:t>Giải:</a:t>
            </a:r>
          </a:p>
        </p:txBody>
      </p:sp>
      <p:sp>
        <p:nvSpPr>
          <p:cNvPr id="36" name="Text Box 12">
            <a:extLst>
              <a:ext uri="{FF2B5EF4-FFF2-40B4-BE49-F238E27FC236}">
                <a16:creationId xmlns:a16="http://schemas.microsoft.com/office/drawing/2014/main" id="{4004312E-C9F8-437E-830A-188A45AF4377}"/>
              </a:ext>
            </a:extLst>
          </p:cNvPr>
          <p:cNvSpPr txBox="1">
            <a:spLocks noChangeArrowheads="1"/>
          </p:cNvSpPr>
          <p:nvPr/>
        </p:nvSpPr>
        <p:spPr bwMode="auto">
          <a:xfrm>
            <a:off x="6119883" y="1226203"/>
            <a:ext cx="608410"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i="1">
                <a:solidFill>
                  <a:srgbClr val="000000"/>
                </a:solidFill>
                <a:latin typeface="Times New Roman" panose="02020603050405020304" pitchFamily="18" charset="0"/>
                <a:cs typeface="Times New Roman" panose="02020603050405020304" pitchFamily="18" charset="0"/>
              </a:rPr>
              <a:t>với</a:t>
            </a:r>
            <a:endParaRPr lang="en-US" altLang="en-US" sz="2100" i="1">
              <a:solidFill>
                <a:srgbClr val="000000"/>
              </a:solidFill>
              <a:latin typeface=".VnTime" panose="020B7200000000000000" pitchFamily="34" charset="0"/>
            </a:endParaRPr>
          </a:p>
        </p:txBody>
      </p:sp>
      <p:sp>
        <p:nvSpPr>
          <p:cNvPr id="39" name="TextBox 22">
            <a:extLst>
              <a:ext uri="{FF2B5EF4-FFF2-40B4-BE49-F238E27FC236}">
                <a16:creationId xmlns:a16="http://schemas.microsoft.com/office/drawing/2014/main" id="{043135B2-642C-41AB-8202-6111ED3D6BBB}"/>
              </a:ext>
            </a:extLst>
          </p:cNvPr>
          <p:cNvSpPr txBox="1">
            <a:spLocks noChangeArrowheads="1"/>
          </p:cNvSpPr>
          <p:nvPr/>
        </p:nvSpPr>
        <p:spPr bwMode="auto">
          <a:xfrm>
            <a:off x="3869134" y="783583"/>
            <a:ext cx="4206612"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a:solidFill>
                  <a:srgbClr val="0066FF"/>
                </a:solidFill>
                <a:latin typeface="Times New Roman" panose="02020603050405020304" pitchFamily="18" charset="0"/>
                <a:cs typeface="Times New Roman" panose="02020603050405020304" pitchFamily="18" charset="0"/>
              </a:rPr>
              <a:t>Bài tập 2: Rút gọn các biểu thức sau:</a:t>
            </a:r>
          </a:p>
        </p:txBody>
      </p:sp>
      <p:graphicFrame>
        <p:nvGraphicFramePr>
          <p:cNvPr id="40" name="Object 39">
            <a:extLst>
              <a:ext uri="{FF2B5EF4-FFF2-40B4-BE49-F238E27FC236}">
                <a16:creationId xmlns:a16="http://schemas.microsoft.com/office/drawing/2014/main" id="{4CF4002A-4FBB-4990-A0F2-0448BEF1138B}"/>
              </a:ext>
            </a:extLst>
          </p:cNvPr>
          <p:cNvGraphicFramePr>
            <a:graphicFrameLocks noChangeAspect="1"/>
          </p:cNvGraphicFramePr>
          <p:nvPr>
            <p:extLst>
              <p:ext uri="{D42A27DB-BD31-4B8C-83A1-F6EECF244321}">
                <p14:modId xmlns:p14="http://schemas.microsoft.com/office/powerpoint/2010/main" val="3968851510"/>
              </p:ext>
            </p:extLst>
          </p:nvPr>
        </p:nvGraphicFramePr>
        <p:xfrm>
          <a:off x="4015978" y="1111489"/>
          <a:ext cx="2001512" cy="717311"/>
        </p:xfrm>
        <a:graphic>
          <a:graphicData uri="http://schemas.openxmlformats.org/presentationml/2006/ole">
            <mc:AlternateContent xmlns:mc="http://schemas.openxmlformats.org/markup-compatibility/2006">
              <mc:Choice xmlns:v="urn:schemas-microsoft-com:vml" Requires="v">
                <p:oleObj name="Equation" r:id="rId30" imgW="1459866" imgH="495085" progId="Equation.DSMT4">
                  <p:embed/>
                </p:oleObj>
              </mc:Choice>
              <mc:Fallback>
                <p:oleObj name="Equation" r:id="rId30" imgW="1459866" imgH="495085" progId="Equation.DSMT4">
                  <p:embed/>
                  <p:pic>
                    <p:nvPicPr>
                      <p:cNvPr id="35" name="Object 34">
                        <a:extLst>
                          <a:ext uri="{FF2B5EF4-FFF2-40B4-BE49-F238E27FC236}">
                            <a16:creationId xmlns:a16="http://schemas.microsoft.com/office/drawing/2014/main" id="{FD1962B1-4802-4845-96F8-D3EB14B86EA5}"/>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015978" y="1111489"/>
                        <a:ext cx="2001512" cy="717311"/>
                      </a:xfrm>
                      <a:prstGeom prst="rect">
                        <a:avLst/>
                      </a:prstGeom>
                      <a:noFill/>
                      <a:ln>
                        <a:noFill/>
                      </a:ln>
                    </p:spPr>
                  </p:pic>
                </p:oleObj>
              </mc:Fallback>
            </mc:AlternateContent>
          </a:graphicData>
        </a:graphic>
      </p:graphicFrame>
      <p:graphicFrame>
        <p:nvGraphicFramePr>
          <p:cNvPr id="41" name="Object 40">
            <a:extLst>
              <a:ext uri="{FF2B5EF4-FFF2-40B4-BE49-F238E27FC236}">
                <a16:creationId xmlns:a16="http://schemas.microsoft.com/office/drawing/2014/main" id="{09E6E39A-06BC-458C-B361-4146A4F125EB}"/>
              </a:ext>
            </a:extLst>
          </p:cNvPr>
          <p:cNvGraphicFramePr>
            <a:graphicFrameLocks noChangeAspect="1"/>
          </p:cNvGraphicFramePr>
          <p:nvPr>
            <p:extLst>
              <p:ext uri="{D42A27DB-BD31-4B8C-83A1-F6EECF244321}">
                <p14:modId xmlns:p14="http://schemas.microsoft.com/office/powerpoint/2010/main" val="2071252825"/>
              </p:ext>
            </p:extLst>
          </p:nvPr>
        </p:nvGraphicFramePr>
        <p:xfrm>
          <a:off x="6556843" y="1279782"/>
          <a:ext cx="1163240" cy="313134"/>
        </p:xfrm>
        <a:graphic>
          <a:graphicData uri="http://schemas.openxmlformats.org/presentationml/2006/ole">
            <mc:AlternateContent xmlns:mc="http://schemas.openxmlformats.org/markup-compatibility/2006">
              <mc:Choice xmlns:v="urn:schemas-microsoft-com:vml" Requires="v">
                <p:oleObj name="Equation" r:id="rId32" imgW="799753" imgH="203112" progId="Equation.DSMT4">
                  <p:embed/>
                </p:oleObj>
              </mc:Choice>
              <mc:Fallback>
                <p:oleObj name="Equation" r:id="rId32" imgW="799753" imgH="203112" progId="Equation.DSMT4">
                  <p:embed/>
                  <p:pic>
                    <p:nvPicPr>
                      <p:cNvPr id="7" name="Object 6">
                        <a:extLst>
                          <a:ext uri="{FF2B5EF4-FFF2-40B4-BE49-F238E27FC236}">
                            <a16:creationId xmlns:a16="http://schemas.microsoft.com/office/drawing/2014/main" id="{3DC9FA44-5AC8-4A5B-A018-823C8060E7D2}"/>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6556843" y="1279782"/>
                        <a:ext cx="1163240" cy="313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2" name="Object 41">
            <a:extLst>
              <a:ext uri="{FF2B5EF4-FFF2-40B4-BE49-F238E27FC236}">
                <a16:creationId xmlns:a16="http://schemas.microsoft.com/office/drawing/2014/main" id="{3A5E5C8E-B07B-4866-B198-B98650A3DA1F}"/>
              </a:ext>
            </a:extLst>
          </p:cNvPr>
          <p:cNvGraphicFramePr>
            <a:graphicFrameLocks noChangeAspect="1"/>
          </p:cNvGraphicFramePr>
          <p:nvPr>
            <p:extLst>
              <p:ext uri="{D42A27DB-BD31-4B8C-83A1-F6EECF244321}">
                <p14:modId xmlns:p14="http://schemas.microsoft.com/office/powerpoint/2010/main" val="1977137156"/>
              </p:ext>
            </p:extLst>
          </p:nvPr>
        </p:nvGraphicFramePr>
        <p:xfrm>
          <a:off x="4013598" y="1775662"/>
          <a:ext cx="1937147" cy="672364"/>
        </p:xfrm>
        <a:graphic>
          <a:graphicData uri="http://schemas.openxmlformats.org/presentationml/2006/ole">
            <mc:AlternateContent xmlns:mc="http://schemas.openxmlformats.org/markup-compatibility/2006">
              <mc:Choice xmlns:v="urn:schemas-microsoft-com:vml" Requires="v">
                <p:oleObj name="Equation" r:id="rId34" imgW="1549400" imgH="508000" progId="Equation.DSMT4">
                  <p:embed/>
                </p:oleObj>
              </mc:Choice>
              <mc:Fallback>
                <p:oleObj name="Equation" r:id="rId34" imgW="1549400" imgH="508000" progId="Equation.DSMT4">
                  <p:embed/>
                  <p:pic>
                    <p:nvPicPr>
                      <p:cNvPr id="9" name="Object 8">
                        <a:extLst>
                          <a:ext uri="{FF2B5EF4-FFF2-40B4-BE49-F238E27FC236}">
                            <a16:creationId xmlns:a16="http://schemas.microsoft.com/office/drawing/2014/main" id="{1E62B1EB-85D8-4036-8008-82B5FF077477}"/>
                          </a:ext>
                        </a:extLst>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4013598" y="1775662"/>
                        <a:ext cx="1937147" cy="672364"/>
                      </a:xfrm>
                      <a:prstGeom prst="rect">
                        <a:avLst/>
                      </a:prstGeom>
                      <a:noFill/>
                      <a:ln>
                        <a:noFill/>
                      </a:ln>
                    </p:spPr>
                  </p:pic>
                </p:oleObj>
              </mc:Fallback>
            </mc:AlternateContent>
          </a:graphicData>
        </a:graphic>
      </p:graphicFrame>
      <p:graphicFrame>
        <p:nvGraphicFramePr>
          <p:cNvPr id="43" name="Object 42">
            <a:extLst>
              <a:ext uri="{FF2B5EF4-FFF2-40B4-BE49-F238E27FC236}">
                <a16:creationId xmlns:a16="http://schemas.microsoft.com/office/drawing/2014/main" id="{DAC5CEFB-CFA4-49ED-855E-85BF389B73F1}"/>
              </a:ext>
            </a:extLst>
          </p:cNvPr>
          <p:cNvGraphicFramePr>
            <a:graphicFrameLocks noChangeAspect="1"/>
          </p:cNvGraphicFramePr>
          <p:nvPr>
            <p:extLst>
              <p:ext uri="{D42A27DB-BD31-4B8C-83A1-F6EECF244321}">
                <p14:modId xmlns:p14="http://schemas.microsoft.com/office/powerpoint/2010/main" val="2621869753"/>
              </p:ext>
            </p:extLst>
          </p:nvPr>
        </p:nvGraphicFramePr>
        <p:xfrm>
          <a:off x="4143050" y="2478576"/>
          <a:ext cx="2672756" cy="2664924"/>
        </p:xfrm>
        <a:graphic>
          <a:graphicData uri="http://schemas.openxmlformats.org/presentationml/2006/ole">
            <mc:AlternateContent xmlns:mc="http://schemas.openxmlformats.org/markup-compatibility/2006">
              <mc:Choice xmlns:v="urn:schemas-microsoft-com:vml" Requires="v">
                <p:oleObj name="Equation" r:id="rId36" imgW="2692400" imgH="2540000" progId="Equation.DSMT4">
                  <p:embed/>
                </p:oleObj>
              </mc:Choice>
              <mc:Fallback>
                <p:oleObj name="Equation" r:id="rId36" imgW="2692400" imgH="2540000" progId="Equation.DSMT4">
                  <p:embed/>
                  <p:pic>
                    <p:nvPicPr>
                      <p:cNvPr id="11" name="Object 10">
                        <a:extLst>
                          <a:ext uri="{FF2B5EF4-FFF2-40B4-BE49-F238E27FC236}">
                            <a16:creationId xmlns:a16="http://schemas.microsoft.com/office/drawing/2014/main" id="{842FBA90-5B43-437E-A8DC-1CEFA679AFE9}"/>
                          </a:ext>
                        </a:extLst>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4143050" y="2478576"/>
                        <a:ext cx="2672756" cy="2664924"/>
                      </a:xfrm>
                      <a:prstGeom prst="rect">
                        <a:avLst/>
                      </a:prstGeom>
                      <a:noFill/>
                      <a:ln>
                        <a:noFill/>
                      </a:ln>
                    </p:spPr>
                  </p:pic>
                </p:oleObj>
              </mc:Fallback>
            </mc:AlternateContent>
          </a:graphicData>
        </a:graphic>
      </p:graphicFrame>
      <p:sp>
        <p:nvSpPr>
          <p:cNvPr id="46" name="Text Box 12">
            <a:extLst>
              <a:ext uri="{FF2B5EF4-FFF2-40B4-BE49-F238E27FC236}">
                <a16:creationId xmlns:a16="http://schemas.microsoft.com/office/drawing/2014/main" id="{E125CC51-48ED-4E92-BB61-ADCCD0B2674D}"/>
              </a:ext>
            </a:extLst>
          </p:cNvPr>
          <p:cNvSpPr txBox="1">
            <a:spLocks noChangeArrowheads="1"/>
          </p:cNvSpPr>
          <p:nvPr/>
        </p:nvSpPr>
        <p:spPr bwMode="auto">
          <a:xfrm>
            <a:off x="6193632" y="1889358"/>
            <a:ext cx="608409"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i="1">
                <a:solidFill>
                  <a:srgbClr val="000000"/>
                </a:solidFill>
                <a:latin typeface="Times New Roman" panose="02020603050405020304" pitchFamily="18" charset="0"/>
                <a:cs typeface="Times New Roman" panose="02020603050405020304" pitchFamily="18" charset="0"/>
              </a:rPr>
              <a:t>với</a:t>
            </a:r>
            <a:endParaRPr lang="en-US" altLang="en-US" sz="2100" i="1">
              <a:solidFill>
                <a:srgbClr val="000000"/>
              </a:solidFill>
              <a:latin typeface=".VnTime" panose="020B7200000000000000" pitchFamily="34" charset="0"/>
            </a:endParaRPr>
          </a:p>
        </p:txBody>
      </p:sp>
      <p:graphicFrame>
        <p:nvGraphicFramePr>
          <p:cNvPr id="47" name="Object 46">
            <a:extLst>
              <a:ext uri="{FF2B5EF4-FFF2-40B4-BE49-F238E27FC236}">
                <a16:creationId xmlns:a16="http://schemas.microsoft.com/office/drawing/2014/main" id="{2CD36E5E-3FEA-4A5F-B730-A038BB56B957}"/>
              </a:ext>
            </a:extLst>
          </p:cNvPr>
          <p:cNvGraphicFramePr>
            <a:graphicFrameLocks noChangeAspect="1"/>
          </p:cNvGraphicFramePr>
          <p:nvPr>
            <p:extLst>
              <p:ext uri="{D42A27DB-BD31-4B8C-83A1-F6EECF244321}">
                <p14:modId xmlns:p14="http://schemas.microsoft.com/office/powerpoint/2010/main" val="723683804"/>
              </p:ext>
            </p:extLst>
          </p:nvPr>
        </p:nvGraphicFramePr>
        <p:xfrm>
          <a:off x="6610350" y="1969439"/>
          <a:ext cx="628650" cy="313135"/>
        </p:xfrm>
        <a:graphic>
          <a:graphicData uri="http://schemas.openxmlformats.org/presentationml/2006/ole">
            <mc:AlternateContent xmlns:mc="http://schemas.openxmlformats.org/markup-compatibility/2006">
              <mc:Choice xmlns:v="urn:schemas-microsoft-com:vml" Requires="v">
                <p:oleObj name="Equation" r:id="rId38" imgW="431613" imgH="203112" progId="Equation.DSMT4">
                  <p:embed/>
                </p:oleObj>
              </mc:Choice>
              <mc:Fallback>
                <p:oleObj name="Equation" r:id="rId38" imgW="431613" imgH="203112" progId="Equation.DSMT4">
                  <p:embed/>
                  <p:pic>
                    <p:nvPicPr>
                      <p:cNvPr id="34" name="Object 33">
                        <a:extLst>
                          <a:ext uri="{FF2B5EF4-FFF2-40B4-BE49-F238E27FC236}">
                            <a16:creationId xmlns:a16="http://schemas.microsoft.com/office/drawing/2014/main" id="{4E827AC0-BAD0-4D90-9BE6-0C304B77162B}"/>
                          </a:ext>
                        </a:extLst>
                      </p:cNvPr>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6610350" y="1969439"/>
                        <a:ext cx="628650" cy="31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954555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iterate type="lt">
                                    <p:tmPct val="5000"/>
                                  </p:iterate>
                                  <p:childTnLst>
                                    <p:set>
                                      <p:cBhvr>
                                        <p:cTn id="11" dur="1" fill="hold">
                                          <p:stCondLst>
                                            <p:cond delay="0"/>
                                          </p:stCondLst>
                                        </p:cTn>
                                        <p:tgtEl>
                                          <p:spTgt spid="40"/>
                                        </p:tgtEl>
                                        <p:attrNameLst>
                                          <p:attrName>style.visibility</p:attrName>
                                        </p:attrNameLst>
                                      </p:cBhvr>
                                      <p:to>
                                        <p:strVal val="visible"/>
                                      </p:to>
                                    </p:set>
                                    <p:anim calcmode="lin" valueType="num">
                                      <p:cBhvr>
                                        <p:cTn id="12" dur="1000" fill="hold"/>
                                        <p:tgtEl>
                                          <p:spTgt spid="40"/>
                                        </p:tgtEl>
                                        <p:attrNameLst>
                                          <p:attrName>ppt_w</p:attrName>
                                        </p:attrNameLst>
                                      </p:cBhvr>
                                      <p:tavLst>
                                        <p:tav tm="0">
                                          <p:val>
                                            <p:fltVal val="0"/>
                                          </p:val>
                                        </p:tav>
                                        <p:tav tm="100000">
                                          <p:val>
                                            <p:strVal val="#ppt_w"/>
                                          </p:val>
                                        </p:tav>
                                      </p:tavLst>
                                    </p:anim>
                                    <p:anim calcmode="lin" valueType="num">
                                      <p:cBhvr>
                                        <p:cTn id="13" dur="1000" fill="hold"/>
                                        <p:tgtEl>
                                          <p:spTgt spid="40"/>
                                        </p:tgtEl>
                                        <p:attrNameLst>
                                          <p:attrName>ppt_h</p:attrName>
                                        </p:attrNameLst>
                                      </p:cBhvr>
                                      <p:tavLst>
                                        <p:tav tm="0">
                                          <p:val>
                                            <p:fltVal val="0"/>
                                          </p:val>
                                        </p:tav>
                                        <p:tav tm="100000">
                                          <p:val>
                                            <p:strVal val="#ppt_h"/>
                                          </p:val>
                                        </p:tav>
                                      </p:tavLst>
                                    </p:anim>
                                    <p:anim calcmode="lin" valueType="num">
                                      <p:cBhvr>
                                        <p:cTn id="14" dur="1000" fill="hold"/>
                                        <p:tgtEl>
                                          <p:spTgt spid="40"/>
                                        </p:tgtEl>
                                        <p:attrNameLst>
                                          <p:attrName>style.rotation</p:attrName>
                                        </p:attrNameLst>
                                      </p:cBhvr>
                                      <p:tavLst>
                                        <p:tav tm="0">
                                          <p:val>
                                            <p:fltVal val="90"/>
                                          </p:val>
                                        </p:tav>
                                        <p:tav tm="100000">
                                          <p:val>
                                            <p:fltVal val="0"/>
                                          </p:val>
                                        </p:tav>
                                      </p:tavLst>
                                    </p:anim>
                                    <p:animEffect transition="in" filter="fade">
                                      <p:cBhvr>
                                        <p:cTn id="15" dur="1000"/>
                                        <p:tgtEl>
                                          <p:spTgt spid="40"/>
                                        </p:tgtEl>
                                      </p:cBhvr>
                                    </p:animEffect>
                                  </p:childTnLst>
                                </p:cTn>
                              </p:par>
                              <p:par>
                                <p:cTn id="16" presetID="31" presetClass="entr" presetSubtype="0" fill="hold" nodeType="withEffect">
                                  <p:stCondLst>
                                    <p:cond delay="0"/>
                                  </p:stCondLst>
                                  <p:iterate type="lt">
                                    <p:tmPct val="5000"/>
                                  </p:iterate>
                                  <p:childTnLst>
                                    <p:set>
                                      <p:cBhvr>
                                        <p:cTn id="17" dur="1" fill="hold">
                                          <p:stCondLst>
                                            <p:cond delay="0"/>
                                          </p:stCondLst>
                                        </p:cTn>
                                        <p:tgtEl>
                                          <p:spTgt spid="41"/>
                                        </p:tgtEl>
                                        <p:attrNameLst>
                                          <p:attrName>style.visibility</p:attrName>
                                        </p:attrNameLst>
                                      </p:cBhvr>
                                      <p:to>
                                        <p:strVal val="visible"/>
                                      </p:to>
                                    </p:set>
                                    <p:anim calcmode="lin" valueType="num">
                                      <p:cBhvr>
                                        <p:cTn id="18" dur="1000" fill="hold"/>
                                        <p:tgtEl>
                                          <p:spTgt spid="41"/>
                                        </p:tgtEl>
                                        <p:attrNameLst>
                                          <p:attrName>ppt_w</p:attrName>
                                        </p:attrNameLst>
                                      </p:cBhvr>
                                      <p:tavLst>
                                        <p:tav tm="0">
                                          <p:val>
                                            <p:fltVal val="0"/>
                                          </p:val>
                                        </p:tav>
                                        <p:tav tm="100000">
                                          <p:val>
                                            <p:strVal val="#ppt_w"/>
                                          </p:val>
                                        </p:tav>
                                      </p:tavLst>
                                    </p:anim>
                                    <p:anim calcmode="lin" valueType="num">
                                      <p:cBhvr>
                                        <p:cTn id="19" dur="1000" fill="hold"/>
                                        <p:tgtEl>
                                          <p:spTgt spid="41"/>
                                        </p:tgtEl>
                                        <p:attrNameLst>
                                          <p:attrName>ppt_h</p:attrName>
                                        </p:attrNameLst>
                                      </p:cBhvr>
                                      <p:tavLst>
                                        <p:tav tm="0">
                                          <p:val>
                                            <p:fltVal val="0"/>
                                          </p:val>
                                        </p:tav>
                                        <p:tav tm="100000">
                                          <p:val>
                                            <p:strVal val="#ppt_h"/>
                                          </p:val>
                                        </p:tav>
                                      </p:tavLst>
                                    </p:anim>
                                    <p:anim calcmode="lin" valueType="num">
                                      <p:cBhvr>
                                        <p:cTn id="20" dur="1000" fill="hold"/>
                                        <p:tgtEl>
                                          <p:spTgt spid="41"/>
                                        </p:tgtEl>
                                        <p:attrNameLst>
                                          <p:attrName>style.rotation</p:attrName>
                                        </p:attrNameLst>
                                      </p:cBhvr>
                                      <p:tavLst>
                                        <p:tav tm="0">
                                          <p:val>
                                            <p:fltVal val="90"/>
                                          </p:val>
                                        </p:tav>
                                        <p:tav tm="100000">
                                          <p:val>
                                            <p:fltVal val="0"/>
                                          </p:val>
                                        </p:tav>
                                      </p:tavLst>
                                    </p:anim>
                                    <p:animEffect transition="in" filter="fade">
                                      <p:cBhvr>
                                        <p:cTn id="21" dur="1000"/>
                                        <p:tgtEl>
                                          <p:spTgt spid="41"/>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1000" fill="hold"/>
                                        <p:tgtEl>
                                          <p:spTgt spid="36"/>
                                        </p:tgtEl>
                                        <p:attrNameLst>
                                          <p:attrName>ppt_w</p:attrName>
                                        </p:attrNameLst>
                                      </p:cBhvr>
                                      <p:tavLst>
                                        <p:tav tm="0">
                                          <p:val>
                                            <p:fltVal val="0"/>
                                          </p:val>
                                        </p:tav>
                                        <p:tav tm="100000">
                                          <p:val>
                                            <p:strVal val="#ppt_w"/>
                                          </p:val>
                                        </p:tav>
                                      </p:tavLst>
                                    </p:anim>
                                    <p:anim calcmode="lin" valueType="num">
                                      <p:cBhvr>
                                        <p:cTn id="25" dur="1000" fill="hold"/>
                                        <p:tgtEl>
                                          <p:spTgt spid="36"/>
                                        </p:tgtEl>
                                        <p:attrNameLst>
                                          <p:attrName>ppt_h</p:attrName>
                                        </p:attrNameLst>
                                      </p:cBhvr>
                                      <p:tavLst>
                                        <p:tav tm="0">
                                          <p:val>
                                            <p:fltVal val="0"/>
                                          </p:val>
                                        </p:tav>
                                        <p:tav tm="100000">
                                          <p:val>
                                            <p:strVal val="#ppt_h"/>
                                          </p:val>
                                        </p:tav>
                                      </p:tavLst>
                                    </p:anim>
                                    <p:anim calcmode="lin" valueType="num">
                                      <p:cBhvr>
                                        <p:cTn id="26" dur="1000" fill="hold"/>
                                        <p:tgtEl>
                                          <p:spTgt spid="36"/>
                                        </p:tgtEl>
                                        <p:attrNameLst>
                                          <p:attrName>style.rotation</p:attrName>
                                        </p:attrNameLst>
                                      </p:cBhvr>
                                      <p:tavLst>
                                        <p:tav tm="0">
                                          <p:val>
                                            <p:fltVal val="90"/>
                                          </p:val>
                                        </p:tav>
                                        <p:tav tm="100000">
                                          <p:val>
                                            <p:fltVal val="0"/>
                                          </p:val>
                                        </p:tav>
                                      </p:tavLst>
                                    </p:anim>
                                    <p:animEffect transition="in" filter="fade">
                                      <p:cBhvr>
                                        <p:cTn id="27" dur="1000"/>
                                        <p:tgtEl>
                                          <p:spTgt spid="36"/>
                                        </p:tgtEl>
                                      </p:cBhvr>
                                    </p:animEffect>
                                  </p:childTnLst>
                                </p:cTn>
                              </p:par>
                            </p:childTnLst>
                          </p:cTn>
                        </p:par>
                        <p:par>
                          <p:cTn id="28" fill="hold">
                            <p:stCondLst>
                              <p:cond delay="1000"/>
                            </p:stCondLst>
                            <p:childTnLst>
                              <p:par>
                                <p:cTn id="29" presetID="31" presetClass="entr" presetSubtype="0" fill="hold" nodeType="afterEffect">
                                  <p:stCondLst>
                                    <p:cond delay="0"/>
                                  </p:stCondLst>
                                  <p:iterate type="lt">
                                    <p:tmPct val="5000"/>
                                  </p:iterate>
                                  <p:childTnLst>
                                    <p:set>
                                      <p:cBhvr>
                                        <p:cTn id="30" dur="1" fill="hold">
                                          <p:stCondLst>
                                            <p:cond delay="0"/>
                                          </p:stCondLst>
                                        </p:cTn>
                                        <p:tgtEl>
                                          <p:spTgt spid="42"/>
                                        </p:tgtEl>
                                        <p:attrNameLst>
                                          <p:attrName>style.visibility</p:attrName>
                                        </p:attrNameLst>
                                      </p:cBhvr>
                                      <p:to>
                                        <p:strVal val="visible"/>
                                      </p:to>
                                    </p:set>
                                    <p:anim calcmode="lin" valueType="num">
                                      <p:cBhvr>
                                        <p:cTn id="31" dur="1000" fill="hold"/>
                                        <p:tgtEl>
                                          <p:spTgt spid="42"/>
                                        </p:tgtEl>
                                        <p:attrNameLst>
                                          <p:attrName>ppt_w</p:attrName>
                                        </p:attrNameLst>
                                      </p:cBhvr>
                                      <p:tavLst>
                                        <p:tav tm="0">
                                          <p:val>
                                            <p:fltVal val="0"/>
                                          </p:val>
                                        </p:tav>
                                        <p:tav tm="100000">
                                          <p:val>
                                            <p:strVal val="#ppt_w"/>
                                          </p:val>
                                        </p:tav>
                                      </p:tavLst>
                                    </p:anim>
                                    <p:anim calcmode="lin" valueType="num">
                                      <p:cBhvr>
                                        <p:cTn id="32" dur="1000" fill="hold"/>
                                        <p:tgtEl>
                                          <p:spTgt spid="42"/>
                                        </p:tgtEl>
                                        <p:attrNameLst>
                                          <p:attrName>ppt_h</p:attrName>
                                        </p:attrNameLst>
                                      </p:cBhvr>
                                      <p:tavLst>
                                        <p:tav tm="0">
                                          <p:val>
                                            <p:fltVal val="0"/>
                                          </p:val>
                                        </p:tav>
                                        <p:tav tm="100000">
                                          <p:val>
                                            <p:strVal val="#ppt_h"/>
                                          </p:val>
                                        </p:tav>
                                      </p:tavLst>
                                    </p:anim>
                                    <p:anim calcmode="lin" valueType="num">
                                      <p:cBhvr>
                                        <p:cTn id="33" dur="1000" fill="hold"/>
                                        <p:tgtEl>
                                          <p:spTgt spid="42"/>
                                        </p:tgtEl>
                                        <p:attrNameLst>
                                          <p:attrName>style.rotation</p:attrName>
                                        </p:attrNameLst>
                                      </p:cBhvr>
                                      <p:tavLst>
                                        <p:tav tm="0">
                                          <p:val>
                                            <p:fltVal val="90"/>
                                          </p:val>
                                        </p:tav>
                                        <p:tav tm="100000">
                                          <p:val>
                                            <p:fltVal val="0"/>
                                          </p:val>
                                        </p:tav>
                                      </p:tavLst>
                                    </p:anim>
                                    <p:animEffect transition="in" filter="fade">
                                      <p:cBhvr>
                                        <p:cTn id="34" dur="1000"/>
                                        <p:tgtEl>
                                          <p:spTgt spid="42"/>
                                        </p:tgtEl>
                                      </p:cBhvr>
                                    </p:animEffect>
                                  </p:childTnLst>
                                </p:cTn>
                              </p:par>
                            </p:childTnLst>
                          </p:cTn>
                        </p:par>
                        <p:par>
                          <p:cTn id="35" fill="hold">
                            <p:stCondLst>
                              <p:cond delay="2000"/>
                            </p:stCondLst>
                            <p:childTnLst>
                              <p:par>
                                <p:cTn id="36" presetID="6" presetClass="entr" presetSubtype="16" fill="hold" grpId="0"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circle(in)">
                                      <p:cBhvr>
                                        <p:cTn id="38" dur="500"/>
                                        <p:tgtEl>
                                          <p:spTgt spid="46"/>
                                        </p:tgtEl>
                                      </p:cBhvr>
                                    </p:animEffect>
                                  </p:childTnLst>
                                </p:cTn>
                              </p:par>
                            </p:childTnLst>
                          </p:cTn>
                        </p:par>
                        <p:par>
                          <p:cTn id="39" fill="hold">
                            <p:stCondLst>
                              <p:cond delay="2500"/>
                            </p:stCondLst>
                            <p:childTnLst>
                              <p:par>
                                <p:cTn id="40" presetID="6" presetClass="entr" presetSubtype="16"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circle(in)">
                                      <p:cBhvr>
                                        <p:cTn id="42" dur="500"/>
                                        <p:tgtEl>
                                          <p:spTgt spid="47"/>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animEffect transition="in" filter="fade">
                                      <p:cBhvr>
                                        <p:cTn id="48" dur="500"/>
                                        <p:tgtEl>
                                          <p:spTgt spid="3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wipe(up)">
                                      <p:cBhvr>
                                        <p:cTn id="5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39"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7000" b="-17000"/>
          </a:stretch>
        </a:blip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41C505F-AE58-429A-9BFF-8C1EC39074F1}"/>
              </a:ext>
            </a:extLst>
          </p:cNvPr>
          <p:cNvGrpSpPr/>
          <p:nvPr/>
        </p:nvGrpSpPr>
        <p:grpSpPr>
          <a:xfrm>
            <a:off x="228600" y="514351"/>
            <a:ext cx="3725466" cy="4618565"/>
            <a:chOff x="1200150" y="276226"/>
            <a:chExt cx="3725466" cy="4883565"/>
          </a:xfrm>
        </p:grpSpPr>
        <p:sp>
          <p:nvSpPr>
            <p:cNvPr id="5124" name="Text Box 12">
              <a:extLst>
                <a:ext uri="{FF2B5EF4-FFF2-40B4-BE49-F238E27FC236}">
                  <a16:creationId xmlns:a16="http://schemas.microsoft.com/office/drawing/2014/main" id="{DD45999A-E2D3-4679-B514-248C762D32FF}"/>
                </a:ext>
              </a:extLst>
            </p:cNvPr>
            <p:cNvSpPr txBox="1">
              <a:spLocks noChangeArrowheads="1"/>
            </p:cNvSpPr>
            <p:nvPr/>
          </p:nvSpPr>
          <p:spPr bwMode="auto">
            <a:xfrm>
              <a:off x="2942035" y="2121694"/>
              <a:ext cx="198358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grpSp>
          <p:nvGrpSpPr>
            <p:cNvPr id="3" name="Group 2">
              <a:extLst>
                <a:ext uri="{FF2B5EF4-FFF2-40B4-BE49-F238E27FC236}">
                  <a16:creationId xmlns:a16="http://schemas.microsoft.com/office/drawing/2014/main" id="{683A4F6F-BBD5-4CA7-BDF6-CE8686C4968A}"/>
                </a:ext>
              </a:extLst>
            </p:cNvPr>
            <p:cNvGrpSpPr/>
            <p:nvPr/>
          </p:nvGrpSpPr>
          <p:grpSpPr>
            <a:xfrm>
              <a:off x="1200150" y="276226"/>
              <a:ext cx="3521076" cy="4883565"/>
              <a:chOff x="1200150" y="276226"/>
              <a:chExt cx="3521076" cy="4883565"/>
            </a:xfrm>
          </p:grpSpPr>
          <p:sp>
            <p:nvSpPr>
              <p:cNvPr id="5122" name="Text Box 12">
                <a:extLst>
                  <a:ext uri="{FF2B5EF4-FFF2-40B4-BE49-F238E27FC236}">
                    <a16:creationId xmlns:a16="http://schemas.microsoft.com/office/drawing/2014/main" id="{5C636987-67C2-4BB0-8177-6E894E1A1CC6}"/>
                  </a:ext>
                </a:extLst>
              </p:cNvPr>
              <p:cNvSpPr txBox="1">
                <a:spLocks noChangeArrowheads="1"/>
              </p:cNvSpPr>
              <p:nvPr/>
            </p:nvSpPr>
            <p:spPr bwMode="auto">
              <a:xfrm>
                <a:off x="1621235" y="3707486"/>
                <a:ext cx="2121694"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3" name="Text Box 12">
                <a:extLst>
                  <a:ext uri="{FF2B5EF4-FFF2-40B4-BE49-F238E27FC236}">
                    <a16:creationId xmlns:a16="http://schemas.microsoft.com/office/drawing/2014/main" id="{93F0BE3A-3CA4-410D-84F2-BF07C3297038}"/>
                  </a:ext>
                </a:extLst>
              </p:cNvPr>
              <p:cNvSpPr txBox="1">
                <a:spLocks noChangeArrowheads="1"/>
              </p:cNvSpPr>
              <p:nvPr/>
            </p:nvSpPr>
            <p:spPr bwMode="auto">
              <a:xfrm>
                <a:off x="2522935" y="2596662"/>
                <a:ext cx="2121694"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 </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5" name="Text Box 12">
                <a:extLst>
                  <a:ext uri="{FF2B5EF4-FFF2-40B4-BE49-F238E27FC236}">
                    <a16:creationId xmlns:a16="http://schemas.microsoft.com/office/drawing/2014/main" id="{E351D015-45FF-451F-8A47-9119CB59C4B0}"/>
                  </a:ext>
                </a:extLst>
              </p:cNvPr>
              <p:cNvSpPr txBox="1">
                <a:spLocks noChangeArrowheads="1"/>
              </p:cNvSpPr>
              <p:nvPr/>
            </p:nvSpPr>
            <p:spPr bwMode="auto">
              <a:xfrm>
                <a:off x="2571751" y="1523940"/>
                <a:ext cx="198358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6" name="Rectangle 3">
                <a:extLst>
                  <a:ext uri="{FF2B5EF4-FFF2-40B4-BE49-F238E27FC236}">
                    <a16:creationId xmlns:a16="http://schemas.microsoft.com/office/drawing/2014/main" id="{19BE272D-64BA-41CB-BD1F-AF102D8B201E}"/>
                  </a:ext>
                </a:extLst>
              </p:cNvPr>
              <p:cNvSpPr>
                <a:spLocks noChangeArrowheads="1"/>
              </p:cNvSpPr>
              <p:nvPr/>
            </p:nvSpPr>
            <p:spPr bwMode="auto">
              <a:xfrm>
                <a:off x="1200150" y="276226"/>
                <a:ext cx="2453879"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i="1">
                    <a:solidFill>
                      <a:srgbClr val="FF0000"/>
                    </a:solidFill>
                    <a:latin typeface="Times New Roman" panose="02020603050405020304" pitchFamily="18" charset="0"/>
                    <a:cs typeface="Times New Roman" panose="02020603050405020304" pitchFamily="18" charset="0"/>
                  </a:rPr>
                  <a:t>Công thức cần nhớ:</a:t>
                </a:r>
                <a:endParaRPr lang="vi-VN" altLang="en-US" sz="1950" b="1" i="1">
                  <a:solidFill>
                    <a:srgbClr val="FF0000"/>
                  </a:solidFill>
                  <a:latin typeface="Times New Roman" panose="02020603050405020304" pitchFamily="18" charset="0"/>
                  <a:cs typeface="Times New Roman" panose="02020603050405020304" pitchFamily="18" charset="0"/>
                </a:endParaRPr>
              </a:p>
            </p:txBody>
          </p:sp>
          <p:graphicFrame>
            <p:nvGraphicFramePr>
              <p:cNvPr id="5127" name="Object 7">
                <a:extLst>
                  <a:ext uri="{FF2B5EF4-FFF2-40B4-BE49-F238E27FC236}">
                    <a16:creationId xmlns:a16="http://schemas.microsoft.com/office/drawing/2014/main" id="{F51B1C7A-E585-468A-AD03-BB51CE621A47}"/>
                  </a:ext>
                </a:extLst>
              </p:cNvPr>
              <p:cNvGraphicFramePr>
                <a:graphicFrameLocks noChangeAspect="1"/>
              </p:cNvGraphicFramePr>
              <p:nvPr/>
            </p:nvGraphicFramePr>
            <p:xfrm>
              <a:off x="1277541" y="638175"/>
              <a:ext cx="1237059" cy="447675"/>
            </p:xfrm>
            <a:graphic>
              <a:graphicData uri="http://schemas.openxmlformats.org/presentationml/2006/ole">
                <mc:AlternateContent xmlns:mc="http://schemas.openxmlformats.org/markup-compatibility/2006">
                  <mc:Choice xmlns:v="urn:schemas-microsoft-com:vml" Requires="v">
                    <p:oleObj name="Equation" r:id="rId4" imgW="965200" imgH="330200" progId="Equation.DSMT4">
                      <p:embed/>
                    </p:oleObj>
                  </mc:Choice>
                  <mc:Fallback>
                    <p:oleObj name="Equation" r:id="rId4" imgW="965200" imgH="330200" progId="Equation.DSMT4">
                      <p:embed/>
                      <p:pic>
                        <p:nvPicPr>
                          <p:cNvPr id="5127" name="Object 7">
                            <a:extLst>
                              <a:ext uri="{FF2B5EF4-FFF2-40B4-BE49-F238E27FC236}">
                                <a16:creationId xmlns:a16="http://schemas.microsoft.com/office/drawing/2014/main" id="{F51B1C7A-E585-468A-AD03-BB51CE621A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7541" y="638175"/>
                            <a:ext cx="1237059"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8" name="Object 8">
                <a:extLst>
                  <a:ext uri="{FF2B5EF4-FFF2-40B4-BE49-F238E27FC236}">
                    <a16:creationId xmlns:a16="http://schemas.microsoft.com/office/drawing/2014/main" id="{15DD5B1C-D2F9-48BE-BE63-E6D64A62DCF4}"/>
                  </a:ext>
                </a:extLst>
              </p:cNvPr>
              <p:cNvGraphicFramePr>
                <a:graphicFrameLocks noChangeAspect="1"/>
              </p:cNvGraphicFramePr>
              <p:nvPr/>
            </p:nvGraphicFramePr>
            <p:xfrm>
              <a:off x="1233487" y="1454944"/>
              <a:ext cx="1204913" cy="652463"/>
            </p:xfrm>
            <a:graphic>
              <a:graphicData uri="http://schemas.openxmlformats.org/presentationml/2006/ole">
                <mc:AlternateContent xmlns:mc="http://schemas.openxmlformats.org/markup-compatibility/2006">
                  <mc:Choice xmlns:v="urn:schemas-microsoft-com:vml" Requires="v">
                    <p:oleObj name="Equation" r:id="rId6" imgW="1295640" imgH="673200" progId="Equation.DSMT4">
                      <p:embed/>
                    </p:oleObj>
                  </mc:Choice>
                  <mc:Fallback>
                    <p:oleObj name="Equation" r:id="rId6" imgW="1295640" imgH="673200" progId="Equation.DSMT4">
                      <p:embed/>
                      <p:pic>
                        <p:nvPicPr>
                          <p:cNvPr id="5128" name="Object 8">
                            <a:extLst>
                              <a:ext uri="{FF2B5EF4-FFF2-40B4-BE49-F238E27FC236}">
                                <a16:creationId xmlns:a16="http://schemas.microsoft.com/office/drawing/2014/main" id="{15DD5B1C-D2F9-48BE-BE63-E6D64A62DCF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33487" y="1454944"/>
                            <a:ext cx="12049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9" name="Object 10">
                <a:extLst>
                  <a:ext uri="{FF2B5EF4-FFF2-40B4-BE49-F238E27FC236}">
                    <a16:creationId xmlns:a16="http://schemas.microsoft.com/office/drawing/2014/main" id="{A7D0CE7D-65EA-408E-877A-1B38959F4795}"/>
                  </a:ext>
                </a:extLst>
              </p:cNvPr>
              <p:cNvGraphicFramePr>
                <a:graphicFrameLocks noChangeAspect="1"/>
              </p:cNvGraphicFramePr>
              <p:nvPr/>
            </p:nvGraphicFramePr>
            <p:xfrm>
              <a:off x="1231106" y="2524125"/>
              <a:ext cx="1328738" cy="700088"/>
            </p:xfrm>
            <a:graphic>
              <a:graphicData uri="http://schemas.openxmlformats.org/presentationml/2006/ole">
                <mc:AlternateContent xmlns:mc="http://schemas.openxmlformats.org/markup-compatibility/2006">
                  <mc:Choice xmlns:v="urn:schemas-microsoft-com:vml" Requires="v">
                    <p:oleObj name="Equation" r:id="rId8" imgW="1435320" imgH="723960" progId="Equation.DSMT4">
                      <p:embed/>
                    </p:oleObj>
                  </mc:Choice>
                  <mc:Fallback>
                    <p:oleObj name="Equation" r:id="rId8" imgW="1435320" imgH="723960" progId="Equation.DSMT4">
                      <p:embed/>
                      <p:pic>
                        <p:nvPicPr>
                          <p:cNvPr id="5129" name="Object 10">
                            <a:extLst>
                              <a:ext uri="{FF2B5EF4-FFF2-40B4-BE49-F238E27FC236}">
                                <a16:creationId xmlns:a16="http://schemas.microsoft.com/office/drawing/2014/main" id="{A7D0CE7D-65EA-408E-877A-1B38959F479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31106" y="2524125"/>
                            <a:ext cx="1328738"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0" name="Object 11">
                <a:extLst>
                  <a:ext uri="{FF2B5EF4-FFF2-40B4-BE49-F238E27FC236}">
                    <a16:creationId xmlns:a16="http://schemas.microsoft.com/office/drawing/2014/main" id="{39081DC4-0528-4ECC-A34A-8719045AABBE}"/>
                  </a:ext>
                </a:extLst>
              </p:cNvPr>
              <p:cNvGraphicFramePr>
                <a:graphicFrameLocks noChangeAspect="1"/>
              </p:cNvGraphicFramePr>
              <p:nvPr/>
            </p:nvGraphicFramePr>
            <p:xfrm>
              <a:off x="1216819" y="2116931"/>
              <a:ext cx="1637110" cy="414338"/>
            </p:xfrm>
            <a:graphic>
              <a:graphicData uri="http://schemas.openxmlformats.org/presentationml/2006/ole">
                <mc:AlternateContent xmlns:mc="http://schemas.openxmlformats.org/markup-compatibility/2006">
                  <mc:Choice xmlns:v="urn:schemas-microsoft-com:vml" Requires="v">
                    <p:oleObj name="Equation" r:id="rId10" imgW="1765800" imgH="419040" progId="Equation.DSMT4">
                      <p:embed/>
                    </p:oleObj>
                  </mc:Choice>
                  <mc:Fallback>
                    <p:oleObj name="Equation" r:id="rId10" imgW="1765800" imgH="419040" progId="Equation.DSMT4">
                      <p:embed/>
                      <p:pic>
                        <p:nvPicPr>
                          <p:cNvPr id="5130" name="Object 11">
                            <a:extLst>
                              <a:ext uri="{FF2B5EF4-FFF2-40B4-BE49-F238E27FC236}">
                                <a16:creationId xmlns:a16="http://schemas.microsoft.com/office/drawing/2014/main" id="{39081DC4-0528-4ECC-A34A-8719045AABB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16819" y="2116931"/>
                            <a:ext cx="163711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31" name="Text Box 12">
                <a:extLst>
                  <a:ext uri="{FF2B5EF4-FFF2-40B4-BE49-F238E27FC236}">
                    <a16:creationId xmlns:a16="http://schemas.microsoft.com/office/drawing/2014/main" id="{1B86C185-243E-46C5-89D5-903210B7C458}"/>
                  </a:ext>
                </a:extLst>
              </p:cNvPr>
              <p:cNvSpPr txBox="1">
                <a:spLocks noChangeArrowheads="1"/>
              </p:cNvSpPr>
              <p:nvPr/>
            </p:nvSpPr>
            <p:spPr bwMode="auto">
              <a:xfrm>
                <a:off x="2782888" y="1015573"/>
                <a:ext cx="747712"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endParaRPr lang="en-US" altLang="en-US" sz="2100" i="1">
                  <a:solidFill>
                    <a:srgbClr val="0000FF"/>
                  </a:solidFill>
                  <a:latin typeface=".VnTime" panose="020B7200000000000000" pitchFamily="34" charset="0"/>
                </a:endParaRPr>
              </a:p>
            </p:txBody>
          </p:sp>
          <p:sp>
            <p:nvSpPr>
              <p:cNvPr id="5132" name="Rectangle 70">
                <a:extLst>
                  <a:ext uri="{FF2B5EF4-FFF2-40B4-BE49-F238E27FC236}">
                    <a16:creationId xmlns:a16="http://schemas.microsoft.com/office/drawing/2014/main" id="{DFAFF06B-C879-44E5-BC0B-5FDD25236890}"/>
                  </a:ext>
                </a:extLst>
              </p:cNvPr>
              <p:cNvSpPr>
                <a:spLocks noChangeArrowheads="1"/>
              </p:cNvSpPr>
              <p:nvPr/>
            </p:nvSpPr>
            <p:spPr bwMode="auto">
              <a:xfrm>
                <a:off x="1219200" y="621506"/>
                <a:ext cx="3228975" cy="4457700"/>
              </a:xfrm>
              <a:prstGeom prst="rect">
                <a:avLst/>
              </a:prstGeom>
              <a:noFill/>
              <a:ln w="38100" cmpd="dbl">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solidFill>
                    <a:srgbClr val="000000"/>
                  </a:solidFill>
                </a:endParaRPr>
              </a:p>
            </p:txBody>
          </p:sp>
          <p:graphicFrame>
            <p:nvGraphicFramePr>
              <p:cNvPr id="5133" name="Object 31">
                <a:extLst>
                  <a:ext uri="{FF2B5EF4-FFF2-40B4-BE49-F238E27FC236}">
                    <a16:creationId xmlns:a16="http://schemas.microsoft.com/office/drawing/2014/main" id="{132360A6-7210-492A-A956-CAAC2108973E}"/>
                  </a:ext>
                </a:extLst>
              </p:cNvPr>
              <p:cNvGraphicFramePr>
                <a:graphicFrameLocks noChangeAspect="1"/>
              </p:cNvGraphicFramePr>
              <p:nvPr/>
            </p:nvGraphicFramePr>
            <p:xfrm>
              <a:off x="1251347" y="3052763"/>
              <a:ext cx="2214563" cy="769144"/>
            </p:xfrm>
            <a:graphic>
              <a:graphicData uri="http://schemas.openxmlformats.org/presentationml/2006/ole">
                <mc:AlternateContent xmlns:mc="http://schemas.openxmlformats.org/markup-compatibility/2006">
                  <mc:Choice xmlns:v="urn:schemas-microsoft-com:vml" Requires="v">
                    <p:oleObj name="Equation" r:id="rId12" imgW="1828800" imgH="596900" progId="Equation.DSMT4">
                      <p:embed/>
                    </p:oleObj>
                  </mc:Choice>
                  <mc:Fallback>
                    <p:oleObj name="Equation" r:id="rId12" imgW="1828800" imgH="596900" progId="Equation.DSMT4">
                      <p:embed/>
                      <p:pic>
                        <p:nvPicPr>
                          <p:cNvPr id="5133" name="Object 31">
                            <a:extLst>
                              <a:ext uri="{FF2B5EF4-FFF2-40B4-BE49-F238E27FC236}">
                                <a16:creationId xmlns:a16="http://schemas.microsoft.com/office/drawing/2014/main" id="{132360A6-7210-492A-A956-CAAC2108973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51347" y="3052763"/>
                            <a:ext cx="2214563" cy="769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4" name="Object 55">
                <a:extLst>
                  <a:ext uri="{FF2B5EF4-FFF2-40B4-BE49-F238E27FC236}">
                    <a16:creationId xmlns:a16="http://schemas.microsoft.com/office/drawing/2014/main" id="{D46E262F-0B75-45ED-ADAD-845561EE1481}"/>
                  </a:ext>
                </a:extLst>
              </p:cNvPr>
              <p:cNvGraphicFramePr>
                <a:graphicFrameLocks noChangeAspect="1"/>
              </p:cNvGraphicFramePr>
              <p:nvPr/>
            </p:nvGraphicFramePr>
            <p:xfrm>
              <a:off x="3111104" y="1646635"/>
              <a:ext cx="1094184" cy="278606"/>
            </p:xfrm>
            <a:graphic>
              <a:graphicData uri="http://schemas.openxmlformats.org/presentationml/2006/ole">
                <mc:AlternateContent xmlns:mc="http://schemas.openxmlformats.org/markup-compatibility/2006">
                  <mc:Choice xmlns:v="urn:schemas-microsoft-com:vml" Requires="v">
                    <p:oleObj name="Equation" r:id="rId14" imgW="837836" imgH="203112" progId="Equation.DSMT4">
                      <p:embed/>
                    </p:oleObj>
                  </mc:Choice>
                  <mc:Fallback>
                    <p:oleObj name="Equation" r:id="rId14" imgW="837836" imgH="203112" progId="Equation.DSMT4">
                      <p:embed/>
                      <p:pic>
                        <p:nvPicPr>
                          <p:cNvPr id="5134" name="Object 55">
                            <a:extLst>
                              <a:ext uri="{FF2B5EF4-FFF2-40B4-BE49-F238E27FC236}">
                                <a16:creationId xmlns:a16="http://schemas.microsoft.com/office/drawing/2014/main" id="{D46E262F-0B75-45ED-ADAD-845561EE148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11104" y="1646635"/>
                            <a:ext cx="1094184" cy="27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5" name="Object 55">
                <a:extLst>
                  <a:ext uri="{FF2B5EF4-FFF2-40B4-BE49-F238E27FC236}">
                    <a16:creationId xmlns:a16="http://schemas.microsoft.com/office/drawing/2014/main" id="{8F813D41-D519-4304-9FC4-A0ADEEBF686F}"/>
                  </a:ext>
                </a:extLst>
              </p:cNvPr>
              <p:cNvGraphicFramePr>
                <a:graphicFrameLocks noChangeAspect="1"/>
              </p:cNvGraphicFramePr>
              <p:nvPr/>
            </p:nvGraphicFramePr>
            <p:xfrm>
              <a:off x="3489723" y="2226469"/>
              <a:ext cx="567928" cy="240506"/>
            </p:xfrm>
            <a:graphic>
              <a:graphicData uri="http://schemas.openxmlformats.org/presentationml/2006/ole">
                <mc:AlternateContent xmlns:mc="http://schemas.openxmlformats.org/markup-compatibility/2006">
                  <mc:Choice xmlns:v="urn:schemas-microsoft-com:vml" Requires="v">
                    <p:oleObj name="Equation" r:id="rId16" imgW="406048" imgH="164957" progId="Equation.DSMT4">
                      <p:embed/>
                    </p:oleObj>
                  </mc:Choice>
                  <mc:Fallback>
                    <p:oleObj name="Equation" r:id="rId16" imgW="406048" imgH="164957" progId="Equation.DSMT4">
                      <p:embed/>
                      <p:pic>
                        <p:nvPicPr>
                          <p:cNvPr id="5135" name="Object 55">
                            <a:extLst>
                              <a:ext uri="{FF2B5EF4-FFF2-40B4-BE49-F238E27FC236}">
                                <a16:creationId xmlns:a16="http://schemas.microsoft.com/office/drawing/2014/main" id="{8F813D41-D519-4304-9FC4-A0ADEEBF686F}"/>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489723" y="2226469"/>
                            <a:ext cx="567928" cy="240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6" name="Object 55">
                <a:extLst>
                  <a:ext uri="{FF2B5EF4-FFF2-40B4-BE49-F238E27FC236}">
                    <a16:creationId xmlns:a16="http://schemas.microsoft.com/office/drawing/2014/main" id="{25B1FADC-795D-4E02-A694-D13CCA9E3FFB}"/>
                  </a:ext>
                </a:extLst>
              </p:cNvPr>
              <p:cNvGraphicFramePr>
                <a:graphicFrameLocks noChangeAspect="1"/>
              </p:cNvGraphicFramePr>
              <p:nvPr/>
            </p:nvGraphicFramePr>
            <p:xfrm>
              <a:off x="3058717" y="2742010"/>
              <a:ext cx="1278731" cy="275034"/>
            </p:xfrm>
            <a:graphic>
              <a:graphicData uri="http://schemas.openxmlformats.org/presentationml/2006/ole">
                <mc:AlternateContent xmlns:mc="http://schemas.openxmlformats.org/markup-compatibility/2006">
                  <mc:Choice xmlns:v="urn:schemas-microsoft-com:vml" Requires="v">
                    <p:oleObj name="Equation" r:id="rId18" imgW="990170" imgH="203112" progId="Equation.DSMT4">
                      <p:embed/>
                    </p:oleObj>
                  </mc:Choice>
                  <mc:Fallback>
                    <p:oleObj name="Equation" r:id="rId18" imgW="990170" imgH="203112" progId="Equation.DSMT4">
                      <p:embed/>
                      <p:pic>
                        <p:nvPicPr>
                          <p:cNvPr id="5136" name="Object 55">
                            <a:extLst>
                              <a:ext uri="{FF2B5EF4-FFF2-40B4-BE49-F238E27FC236}">
                                <a16:creationId xmlns:a16="http://schemas.microsoft.com/office/drawing/2014/main" id="{25B1FADC-795D-4E02-A694-D13CCA9E3FFB}"/>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058717" y="2742010"/>
                            <a:ext cx="1278731" cy="27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7" name="Object 55">
                <a:extLst>
                  <a:ext uri="{FF2B5EF4-FFF2-40B4-BE49-F238E27FC236}">
                    <a16:creationId xmlns:a16="http://schemas.microsoft.com/office/drawing/2014/main" id="{11C84A2D-D05D-4E66-AEF1-D279AA477EB6}"/>
                  </a:ext>
                </a:extLst>
              </p:cNvPr>
              <p:cNvGraphicFramePr>
                <a:graphicFrameLocks noChangeAspect="1"/>
              </p:cNvGraphicFramePr>
              <p:nvPr/>
            </p:nvGraphicFramePr>
            <p:xfrm>
              <a:off x="2134791" y="3770619"/>
              <a:ext cx="1150144" cy="333375"/>
            </p:xfrm>
            <a:graphic>
              <a:graphicData uri="http://schemas.openxmlformats.org/presentationml/2006/ole">
                <mc:AlternateContent xmlns:mc="http://schemas.openxmlformats.org/markup-compatibility/2006">
                  <mc:Choice xmlns:v="urn:schemas-microsoft-com:vml" Requires="v">
                    <p:oleObj name="Equation" r:id="rId20" imgW="926698" imgH="253890" progId="Equation.DSMT4">
                      <p:embed/>
                    </p:oleObj>
                  </mc:Choice>
                  <mc:Fallback>
                    <p:oleObj name="Equation" r:id="rId20" imgW="926698" imgH="253890" progId="Equation.DSMT4">
                      <p:embed/>
                      <p:pic>
                        <p:nvPicPr>
                          <p:cNvPr id="5137" name="Object 55">
                            <a:extLst>
                              <a:ext uri="{FF2B5EF4-FFF2-40B4-BE49-F238E27FC236}">
                                <a16:creationId xmlns:a16="http://schemas.microsoft.com/office/drawing/2014/main" id="{11C84A2D-D05D-4E66-AEF1-D279AA477EB6}"/>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134791" y="3770619"/>
                            <a:ext cx="115014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8" name="Object 1">
                <a:extLst>
                  <a:ext uri="{FF2B5EF4-FFF2-40B4-BE49-F238E27FC236}">
                    <a16:creationId xmlns:a16="http://schemas.microsoft.com/office/drawing/2014/main" id="{03EDF5D9-DBF3-4E77-9F15-69D26FFB266D}"/>
                  </a:ext>
                </a:extLst>
              </p:cNvPr>
              <p:cNvGraphicFramePr>
                <a:graphicFrameLocks noChangeAspect="1"/>
              </p:cNvGraphicFramePr>
              <p:nvPr/>
            </p:nvGraphicFramePr>
            <p:xfrm>
              <a:off x="1266825" y="1046560"/>
              <a:ext cx="1634729" cy="370284"/>
            </p:xfrm>
            <a:graphic>
              <a:graphicData uri="http://schemas.openxmlformats.org/presentationml/2006/ole">
                <mc:AlternateContent xmlns:mc="http://schemas.openxmlformats.org/markup-compatibility/2006">
                  <mc:Choice xmlns:v="urn:schemas-microsoft-com:vml" Requires="v">
                    <p:oleObj name="Equation" r:id="rId22" imgW="1308100" imgH="279400" progId="Equation.DSMT4">
                      <p:embed/>
                    </p:oleObj>
                  </mc:Choice>
                  <mc:Fallback>
                    <p:oleObj name="Equation" r:id="rId22" imgW="1308100" imgH="279400" progId="Equation.DSMT4">
                      <p:embed/>
                      <p:pic>
                        <p:nvPicPr>
                          <p:cNvPr id="5138" name="Object 1">
                            <a:extLst>
                              <a:ext uri="{FF2B5EF4-FFF2-40B4-BE49-F238E27FC236}">
                                <a16:creationId xmlns:a16="http://schemas.microsoft.com/office/drawing/2014/main" id="{03EDF5D9-DBF3-4E77-9F15-69D26FFB266D}"/>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266825" y="1046560"/>
                            <a:ext cx="1634729" cy="370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9" name="Object 2">
                <a:extLst>
                  <a:ext uri="{FF2B5EF4-FFF2-40B4-BE49-F238E27FC236}">
                    <a16:creationId xmlns:a16="http://schemas.microsoft.com/office/drawing/2014/main" id="{BB2112EC-156E-44D9-BDB0-FB4DAB1425CA}"/>
                  </a:ext>
                </a:extLst>
              </p:cNvPr>
              <p:cNvGraphicFramePr>
                <a:graphicFrameLocks noChangeAspect="1"/>
              </p:cNvGraphicFramePr>
              <p:nvPr/>
            </p:nvGraphicFramePr>
            <p:xfrm>
              <a:off x="3278981" y="1122760"/>
              <a:ext cx="1209675" cy="279797"/>
            </p:xfrm>
            <a:graphic>
              <a:graphicData uri="http://schemas.openxmlformats.org/presentationml/2006/ole">
                <mc:AlternateContent xmlns:mc="http://schemas.openxmlformats.org/markup-compatibility/2006">
                  <mc:Choice xmlns:v="urn:schemas-microsoft-com:vml" Requires="v">
                    <p:oleObj name="Equation" r:id="rId24" imgW="926698" imgH="203112" progId="Equation.DSMT4">
                      <p:embed/>
                    </p:oleObj>
                  </mc:Choice>
                  <mc:Fallback>
                    <p:oleObj name="Equation" r:id="rId24" imgW="926698" imgH="203112" progId="Equation.DSMT4">
                      <p:embed/>
                      <p:pic>
                        <p:nvPicPr>
                          <p:cNvPr id="5139" name="Object 2">
                            <a:extLst>
                              <a:ext uri="{FF2B5EF4-FFF2-40B4-BE49-F238E27FC236}">
                                <a16:creationId xmlns:a16="http://schemas.microsoft.com/office/drawing/2014/main" id="{BB2112EC-156E-44D9-BDB0-FB4DAB1425CA}"/>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278981" y="1122760"/>
                            <a:ext cx="1209675" cy="279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40" name="Object 2">
                <a:extLst>
                  <a:ext uri="{FF2B5EF4-FFF2-40B4-BE49-F238E27FC236}">
                    <a16:creationId xmlns:a16="http://schemas.microsoft.com/office/drawing/2014/main" id="{8686E10E-2258-4FD0-9798-5263CEC1234A}"/>
                  </a:ext>
                </a:extLst>
              </p:cNvPr>
              <p:cNvGraphicFramePr>
                <a:graphicFrameLocks noChangeAspect="1"/>
              </p:cNvGraphicFramePr>
              <p:nvPr/>
            </p:nvGraphicFramePr>
            <p:xfrm>
              <a:off x="1258492" y="4024313"/>
              <a:ext cx="2506265" cy="769144"/>
            </p:xfrm>
            <a:graphic>
              <a:graphicData uri="http://schemas.openxmlformats.org/presentationml/2006/ole">
                <mc:AlternateContent xmlns:mc="http://schemas.openxmlformats.org/markup-compatibility/2006">
                  <mc:Choice xmlns:v="urn:schemas-microsoft-com:vml" Requires="v">
                    <p:oleObj name="Equation" r:id="rId26" imgW="2070100" imgH="596900" progId="Equation.DSMT4">
                      <p:embed/>
                    </p:oleObj>
                  </mc:Choice>
                  <mc:Fallback>
                    <p:oleObj name="Equation" r:id="rId26" imgW="2070100" imgH="596900" progId="Equation.DSMT4">
                      <p:embed/>
                      <p:pic>
                        <p:nvPicPr>
                          <p:cNvPr id="5140" name="Object 2">
                            <a:extLst>
                              <a:ext uri="{FF2B5EF4-FFF2-40B4-BE49-F238E27FC236}">
                                <a16:creationId xmlns:a16="http://schemas.microsoft.com/office/drawing/2014/main" id="{8686E10E-2258-4FD0-9798-5263CEC1234A}"/>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258492" y="4024313"/>
                            <a:ext cx="2506265" cy="769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41" name="Text Box 12">
                <a:extLst>
                  <a:ext uri="{FF2B5EF4-FFF2-40B4-BE49-F238E27FC236}">
                    <a16:creationId xmlns:a16="http://schemas.microsoft.com/office/drawing/2014/main" id="{2F77771E-6405-473D-BF30-D368654AD238}"/>
                  </a:ext>
                </a:extLst>
              </p:cNvPr>
              <p:cNvSpPr txBox="1">
                <a:spLocks noChangeArrowheads="1"/>
              </p:cNvSpPr>
              <p:nvPr/>
            </p:nvSpPr>
            <p:spPr bwMode="auto">
              <a:xfrm>
                <a:off x="2055415" y="4730323"/>
                <a:ext cx="266581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graphicFrame>
            <p:nvGraphicFramePr>
              <p:cNvPr id="5142" name="Object 3">
                <a:extLst>
                  <a:ext uri="{FF2B5EF4-FFF2-40B4-BE49-F238E27FC236}">
                    <a16:creationId xmlns:a16="http://schemas.microsoft.com/office/drawing/2014/main" id="{54CDF617-F901-4A4E-A89A-0BC2B28D550F}"/>
                  </a:ext>
                </a:extLst>
              </p:cNvPr>
              <p:cNvGraphicFramePr>
                <a:graphicFrameLocks noChangeAspect="1"/>
              </p:cNvGraphicFramePr>
              <p:nvPr/>
            </p:nvGraphicFramePr>
            <p:xfrm>
              <a:off x="2591992" y="4856560"/>
              <a:ext cx="1621631" cy="265509"/>
            </p:xfrm>
            <a:graphic>
              <a:graphicData uri="http://schemas.openxmlformats.org/presentationml/2006/ole">
                <mc:AlternateContent xmlns:mc="http://schemas.openxmlformats.org/markup-compatibility/2006">
                  <mc:Choice xmlns:v="urn:schemas-microsoft-com:vml" Requires="v">
                    <p:oleObj name="Equation" r:id="rId28" imgW="1307532" imgH="203112" progId="Equation.DSMT4">
                      <p:embed/>
                    </p:oleObj>
                  </mc:Choice>
                  <mc:Fallback>
                    <p:oleObj name="Equation" r:id="rId28" imgW="1307532" imgH="203112" progId="Equation.DSMT4">
                      <p:embed/>
                      <p:pic>
                        <p:nvPicPr>
                          <p:cNvPr id="5142" name="Object 3">
                            <a:extLst>
                              <a:ext uri="{FF2B5EF4-FFF2-40B4-BE49-F238E27FC236}">
                                <a16:creationId xmlns:a16="http://schemas.microsoft.com/office/drawing/2014/main" id="{54CDF617-F901-4A4E-A89A-0BC2B28D550F}"/>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591992" y="4856560"/>
                            <a:ext cx="1621631" cy="26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sp>
        <p:nvSpPr>
          <p:cNvPr id="33" name="TextBox 21">
            <a:extLst>
              <a:ext uri="{FF2B5EF4-FFF2-40B4-BE49-F238E27FC236}">
                <a16:creationId xmlns:a16="http://schemas.microsoft.com/office/drawing/2014/main" id="{4D05A8B1-449E-47E6-9D1E-FBE72D5A780F}"/>
              </a:ext>
            </a:extLst>
          </p:cNvPr>
          <p:cNvSpPr txBox="1">
            <a:spLocks noChangeArrowheads="1"/>
          </p:cNvSpPr>
          <p:nvPr/>
        </p:nvSpPr>
        <p:spPr bwMode="auto">
          <a:xfrm>
            <a:off x="3856434" y="539750"/>
            <a:ext cx="36576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a:solidFill>
                  <a:srgbClr val="FF3399"/>
                </a:solidFill>
                <a:latin typeface="Times New Roman" panose="02020603050405020304" pitchFamily="18" charset="0"/>
                <a:cs typeface="Times New Roman" panose="02020603050405020304" pitchFamily="18" charset="0"/>
              </a:rPr>
              <a:t>Dạng 1: Rút gọn biểu thức</a:t>
            </a:r>
          </a:p>
        </p:txBody>
      </p:sp>
      <p:sp>
        <p:nvSpPr>
          <p:cNvPr id="38" name="Rectangle 37">
            <a:extLst>
              <a:ext uri="{FF2B5EF4-FFF2-40B4-BE49-F238E27FC236}">
                <a16:creationId xmlns:a16="http://schemas.microsoft.com/office/drawing/2014/main" id="{5860050F-A0E2-4B83-81A1-C871CE5D3A45}"/>
              </a:ext>
            </a:extLst>
          </p:cNvPr>
          <p:cNvSpPr/>
          <p:nvPr/>
        </p:nvSpPr>
        <p:spPr>
          <a:xfrm>
            <a:off x="536838" y="-53459"/>
            <a:ext cx="7956024" cy="461665"/>
          </a:xfrm>
          <a:prstGeom prst="rect">
            <a:avLst/>
          </a:prstGeom>
        </p:spPr>
        <p:txBody>
          <a:bodyPr wrap="none">
            <a:spAutoFit/>
          </a:bodyPr>
          <a:lstStyle/>
          <a:p>
            <a:pPr algn="ctr">
              <a:defRPr/>
            </a:pPr>
            <a:r>
              <a:rPr lang="en-US" sz="2400" b="1" kern="10">
                <a:solidFill>
                  <a:srgbClr val="FF0000"/>
                </a:solidFill>
                <a:latin typeface="Times New Roman" panose="02020603050405020304" pitchFamily="18" charset="0"/>
                <a:cs typeface="Times New Roman" panose="02020603050405020304" pitchFamily="18" charset="0"/>
              </a:rPr>
              <a:t>Chủ đề: Luyện tập rút gọn biểu thức chức căn thức bậc hai</a:t>
            </a:r>
            <a:endParaRPr lang="en-US" sz="2400" b="1" kern="10" dirty="0">
              <a:solidFill>
                <a:srgbClr val="FF0000"/>
              </a:solidFill>
              <a:latin typeface="Times New Roman" panose="02020603050405020304" pitchFamily="18" charset="0"/>
              <a:cs typeface="Times New Roman" panose="02020603050405020304" pitchFamily="18" charset="0"/>
            </a:endParaRPr>
          </a:p>
        </p:txBody>
      </p:sp>
      <p:sp>
        <p:nvSpPr>
          <p:cNvPr id="34" name="TextBox 33">
            <a:extLst>
              <a:ext uri="{FF2B5EF4-FFF2-40B4-BE49-F238E27FC236}">
                <a16:creationId xmlns:a16="http://schemas.microsoft.com/office/drawing/2014/main" id="{D16C5F83-436C-422C-80CE-60E4EB4186A9}"/>
              </a:ext>
            </a:extLst>
          </p:cNvPr>
          <p:cNvSpPr txBox="1">
            <a:spLocks noChangeArrowheads="1"/>
          </p:cNvSpPr>
          <p:nvPr/>
        </p:nvSpPr>
        <p:spPr bwMode="auto">
          <a:xfrm>
            <a:off x="3536157" y="2334598"/>
            <a:ext cx="8001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GB" altLang="en-US" sz="2100">
                <a:solidFill>
                  <a:srgbClr val="000000"/>
                </a:solidFill>
                <a:latin typeface="Times New Roman" panose="02020603050405020304" pitchFamily="18" charset="0"/>
                <a:cs typeface="Times New Roman" panose="02020603050405020304" pitchFamily="18" charset="0"/>
              </a:rPr>
              <a:t>Giải:</a:t>
            </a:r>
          </a:p>
        </p:txBody>
      </p:sp>
      <p:sp>
        <p:nvSpPr>
          <p:cNvPr id="36" name="Text Box 12">
            <a:extLst>
              <a:ext uri="{FF2B5EF4-FFF2-40B4-BE49-F238E27FC236}">
                <a16:creationId xmlns:a16="http://schemas.microsoft.com/office/drawing/2014/main" id="{4004312E-C9F8-437E-830A-188A45AF4377}"/>
              </a:ext>
            </a:extLst>
          </p:cNvPr>
          <p:cNvSpPr txBox="1">
            <a:spLocks noChangeArrowheads="1"/>
          </p:cNvSpPr>
          <p:nvPr/>
        </p:nvSpPr>
        <p:spPr bwMode="auto">
          <a:xfrm>
            <a:off x="6119883" y="1226203"/>
            <a:ext cx="608410"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i="1">
                <a:solidFill>
                  <a:srgbClr val="000000"/>
                </a:solidFill>
                <a:latin typeface="Times New Roman" panose="02020603050405020304" pitchFamily="18" charset="0"/>
                <a:cs typeface="Times New Roman" panose="02020603050405020304" pitchFamily="18" charset="0"/>
              </a:rPr>
              <a:t>với</a:t>
            </a:r>
            <a:endParaRPr lang="en-US" altLang="en-US" sz="2100" i="1">
              <a:solidFill>
                <a:srgbClr val="000000"/>
              </a:solidFill>
              <a:latin typeface=".VnTime" panose="020B7200000000000000" pitchFamily="34" charset="0"/>
            </a:endParaRPr>
          </a:p>
        </p:txBody>
      </p:sp>
      <p:sp>
        <p:nvSpPr>
          <p:cNvPr id="39" name="TextBox 22">
            <a:extLst>
              <a:ext uri="{FF2B5EF4-FFF2-40B4-BE49-F238E27FC236}">
                <a16:creationId xmlns:a16="http://schemas.microsoft.com/office/drawing/2014/main" id="{043135B2-642C-41AB-8202-6111ED3D6BBB}"/>
              </a:ext>
            </a:extLst>
          </p:cNvPr>
          <p:cNvSpPr txBox="1">
            <a:spLocks noChangeArrowheads="1"/>
          </p:cNvSpPr>
          <p:nvPr/>
        </p:nvSpPr>
        <p:spPr bwMode="auto">
          <a:xfrm>
            <a:off x="3869134" y="783583"/>
            <a:ext cx="4206612"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a:solidFill>
                  <a:srgbClr val="0066FF"/>
                </a:solidFill>
                <a:latin typeface="Times New Roman" panose="02020603050405020304" pitchFamily="18" charset="0"/>
                <a:cs typeface="Times New Roman" panose="02020603050405020304" pitchFamily="18" charset="0"/>
              </a:rPr>
              <a:t>Bài tập 2: Rút gọn các biểu thức sau:</a:t>
            </a:r>
          </a:p>
        </p:txBody>
      </p:sp>
      <p:graphicFrame>
        <p:nvGraphicFramePr>
          <p:cNvPr id="40" name="Object 39">
            <a:extLst>
              <a:ext uri="{FF2B5EF4-FFF2-40B4-BE49-F238E27FC236}">
                <a16:creationId xmlns:a16="http://schemas.microsoft.com/office/drawing/2014/main" id="{4CF4002A-4FBB-4990-A0F2-0448BEF1138B}"/>
              </a:ext>
            </a:extLst>
          </p:cNvPr>
          <p:cNvGraphicFramePr>
            <a:graphicFrameLocks noChangeAspect="1"/>
          </p:cNvGraphicFramePr>
          <p:nvPr/>
        </p:nvGraphicFramePr>
        <p:xfrm>
          <a:off x="4015978" y="1111489"/>
          <a:ext cx="2001512" cy="717311"/>
        </p:xfrm>
        <a:graphic>
          <a:graphicData uri="http://schemas.openxmlformats.org/presentationml/2006/ole">
            <mc:AlternateContent xmlns:mc="http://schemas.openxmlformats.org/markup-compatibility/2006">
              <mc:Choice xmlns:v="urn:schemas-microsoft-com:vml" Requires="v">
                <p:oleObj name="Equation" r:id="rId30" imgW="1459866" imgH="495085" progId="Equation.DSMT4">
                  <p:embed/>
                </p:oleObj>
              </mc:Choice>
              <mc:Fallback>
                <p:oleObj name="Equation" r:id="rId30" imgW="1459866" imgH="495085" progId="Equation.DSMT4">
                  <p:embed/>
                  <p:pic>
                    <p:nvPicPr>
                      <p:cNvPr id="40" name="Object 39">
                        <a:extLst>
                          <a:ext uri="{FF2B5EF4-FFF2-40B4-BE49-F238E27FC236}">
                            <a16:creationId xmlns:a16="http://schemas.microsoft.com/office/drawing/2014/main" id="{4CF4002A-4FBB-4990-A0F2-0448BEF1138B}"/>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015978" y="1111489"/>
                        <a:ext cx="2001512" cy="717311"/>
                      </a:xfrm>
                      <a:prstGeom prst="rect">
                        <a:avLst/>
                      </a:prstGeom>
                      <a:noFill/>
                      <a:ln>
                        <a:noFill/>
                      </a:ln>
                    </p:spPr>
                  </p:pic>
                </p:oleObj>
              </mc:Fallback>
            </mc:AlternateContent>
          </a:graphicData>
        </a:graphic>
      </p:graphicFrame>
      <p:graphicFrame>
        <p:nvGraphicFramePr>
          <p:cNvPr id="41" name="Object 40">
            <a:extLst>
              <a:ext uri="{FF2B5EF4-FFF2-40B4-BE49-F238E27FC236}">
                <a16:creationId xmlns:a16="http://schemas.microsoft.com/office/drawing/2014/main" id="{09E6E39A-06BC-458C-B361-4146A4F125EB}"/>
              </a:ext>
            </a:extLst>
          </p:cNvPr>
          <p:cNvGraphicFramePr>
            <a:graphicFrameLocks noChangeAspect="1"/>
          </p:cNvGraphicFramePr>
          <p:nvPr/>
        </p:nvGraphicFramePr>
        <p:xfrm>
          <a:off x="6556843" y="1279782"/>
          <a:ext cx="1163240" cy="313134"/>
        </p:xfrm>
        <a:graphic>
          <a:graphicData uri="http://schemas.openxmlformats.org/presentationml/2006/ole">
            <mc:AlternateContent xmlns:mc="http://schemas.openxmlformats.org/markup-compatibility/2006">
              <mc:Choice xmlns:v="urn:schemas-microsoft-com:vml" Requires="v">
                <p:oleObj name="Equation" r:id="rId32" imgW="799753" imgH="203112" progId="Equation.DSMT4">
                  <p:embed/>
                </p:oleObj>
              </mc:Choice>
              <mc:Fallback>
                <p:oleObj name="Equation" r:id="rId32" imgW="799753" imgH="203112" progId="Equation.DSMT4">
                  <p:embed/>
                  <p:pic>
                    <p:nvPicPr>
                      <p:cNvPr id="41" name="Object 40">
                        <a:extLst>
                          <a:ext uri="{FF2B5EF4-FFF2-40B4-BE49-F238E27FC236}">
                            <a16:creationId xmlns:a16="http://schemas.microsoft.com/office/drawing/2014/main" id="{09E6E39A-06BC-458C-B361-4146A4F125EB}"/>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6556843" y="1279782"/>
                        <a:ext cx="1163240" cy="313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2" name="Object 41">
            <a:extLst>
              <a:ext uri="{FF2B5EF4-FFF2-40B4-BE49-F238E27FC236}">
                <a16:creationId xmlns:a16="http://schemas.microsoft.com/office/drawing/2014/main" id="{3A5E5C8E-B07B-4866-B198-B98650A3DA1F}"/>
              </a:ext>
            </a:extLst>
          </p:cNvPr>
          <p:cNvGraphicFramePr>
            <a:graphicFrameLocks noChangeAspect="1"/>
          </p:cNvGraphicFramePr>
          <p:nvPr/>
        </p:nvGraphicFramePr>
        <p:xfrm>
          <a:off x="4013598" y="1775662"/>
          <a:ext cx="1937147" cy="672364"/>
        </p:xfrm>
        <a:graphic>
          <a:graphicData uri="http://schemas.openxmlformats.org/presentationml/2006/ole">
            <mc:AlternateContent xmlns:mc="http://schemas.openxmlformats.org/markup-compatibility/2006">
              <mc:Choice xmlns:v="urn:schemas-microsoft-com:vml" Requires="v">
                <p:oleObj name="Equation" r:id="rId34" imgW="1549400" imgH="508000" progId="Equation.DSMT4">
                  <p:embed/>
                </p:oleObj>
              </mc:Choice>
              <mc:Fallback>
                <p:oleObj name="Equation" r:id="rId34" imgW="1549400" imgH="508000" progId="Equation.DSMT4">
                  <p:embed/>
                  <p:pic>
                    <p:nvPicPr>
                      <p:cNvPr id="42" name="Object 41">
                        <a:extLst>
                          <a:ext uri="{FF2B5EF4-FFF2-40B4-BE49-F238E27FC236}">
                            <a16:creationId xmlns:a16="http://schemas.microsoft.com/office/drawing/2014/main" id="{3A5E5C8E-B07B-4866-B198-B98650A3DA1F}"/>
                          </a:ext>
                        </a:extLst>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4013598" y="1775662"/>
                        <a:ext cx="1937147" cy="672364"/>
                      </a:xfrm>
                      <a:prstGeom prst="rect">
                        <a:avLst/>
                      </a:prstGeom>
                      <a:noFill/>
                      <a:ln>
                        <a:noFill/>
                      </a:ln>
                    </p:spPr>
                  </p:pic>
                </p:oleObj>
              </mc:Fallback>
            </mc:AlternateContent>
          </a:graphicData>
        </a:graphic>
      </p:graphicFrame>
      <p:sp>
        <p:nvSpPr>
          <p:cNvPr id="46" name="Text Box 12">
            <a:extLst>
              <a:ext uri="{FF2B5EF4-FFF2-40B4-BE49-F238E27FC236}">
                <a16:creationId xmlns:a16="http://schemas.microsoft.com/office/drawing/2014/main" id="{E125CC51-48ED-4E92-BB61-ADCCD0B2674D}"/>
              </a:ext>
            </a:extLst>
          </p:cNvPr>
          <p:cNvSpPr txBox="1">
            <a:spLocks noChangeArrowheads="1"/>
          </p:cNvSpPr>
          <p:nvPr/>
        </p:nvSpPr>
        <p:spPr bwMode="auto">
          <a:xfrm>
            <a:off x="6193632" y="1889358"/>
            <a:ext cx="608409"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i="1">
                <a:solidFill>
                  <a:srgbClr val="000000"/>
                </a:solidFill>
                <a:latin typeface="Times New Roman" panose="02020603050405020304" pitchFamily="18" charset="0"/>
                <a:cs typeface="Times New Roman" panose="02020603050405020304" pitchFamily="18" charset="0"/>
              </a:rPr>
              <a:t>với</a:t>
            </a:r>
            <a:endParaRPr lang="en-US" altLang="en-US" sz="2100" i="1">
              <a:solidFill>
                <a:srgbClr val="000000"/>
              </a:solidFill>
              <a:latin typeface=".VnTime" panose="020B7200000000000000" pitchFamily="34" charset="0"/>
            </a:endParaRPr>
          </a:p>
        </p:txBody>
      </p:sp>
      <p:graphicFrame>
        <p:nvGraphicFramePr>
          <p:cNvPr id="47" name="Object 46">
            <a:extLst>
              <a:ext uri="{FF2B5EF4-FFF2-40B4-BE49-F238E27FC236}">
                <a16:creationId xmlns:a16="http://schemas.microsoft.com/office/drawing/2014/main" id="{2CD36E5E-3FEA-4A5F-B730-A038BB56B957}"/>
              </a:ext>
            </a:extLst>
          </p:cNvPr>
          <p:cNvGraphicFramePr>
            <a:graphicFrameLocks noChangeAspect="1"/>
          </p:cNvGraphicFramePr>
          <p:nvPr/>
        </p:nvGraphicFramePr>
        <p:xfrm>
          <a:off x="6610350" y="1969439"/>
          <a:ext cx="628650" cy="313135"/>
        </p:xfrm>
        <a:graphic>
          <a:graphicData uri="http://schemas.openxmlformats.org/presentationml/2006/ole">
            <mc:AlternateContent xmlns:mc="http://schemas.openxmlformats.org/markup-compatibility/2006">
              <mc:Choice xmlns:v="urn:schemas-microsoft-com:vml" Requires="v">
                <p:oleObj name="Equation" r:id="rId36" imgW="431613" imgH="203112" progId="Equation.DSMT4">
                  <p:embed/>
                </p:oleObj>
              </mc:Choice>
              <mc:Fallback>
                <p:oleObj name="Equation" r:id="rId36" imgW="431613" imgH="203112" progId="Equation.DSMT4">
                  <p:embed/>
                  <p:pic>
                    <p:nvPicPr>
                      <p:cNvPr id="47" name="Object 46">
                        <a:extLst>
                          <a:ext uri="{FF2B5EF4-FFF2-40B4-BE49-F238E27FC236}">
                            <a16:creationId xmlns:a16="http://schemas.microsoft.com/office/drawing/2014/main" id="{2CD36E5E-3FEA-4A5F-B730-A038BB56B957}"/>
                          </a:ext>
                        </a:extLst>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6610350" y="1969439"/>
                        <a:ext cx="628650" cy="31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8" name="Object 47">
            <a:extLst>
              <a:ext uri="{FF2B5EF4-FFF2-40B4-BE49-F238E27FC236}">
                <a16:creationId xmlns:a16="http://schemas.microsoft.com/office/drawing/2014/main" id="{773A013A-C090-45D3-9C8B-2896BFB81764}"/>
              </a:ext>
            </a:extLst>
          </p:cNvPr>
          <p:cNvGraphicFramePr>
            <a:graphicFrameLocks noChangeAspect="1"/>
          </p:cNvGraphicFramePr>
          <p:nvPr>
            <p:extLst>
              <p:ext uri="{D42A27DB-BD31-4B8C-83A1-F6EECF244321}">
                <p14:modId xmlns:p14="http://schemas.microsoft.com/office/powerpoint/2010/main" val="2924691491"/>
              </p:ext>
            </p:extLst>
          </p:nvPr>
        </p:nvGraphicFramePr>
        <p:xfrm>
          <a:off x="4055270" y="2483368"/>
          <a:ext cx="3631406" cy="2658665"/>
        </p:xfrm>
        <a:graphic>
          <a:graphicData uri="http://schemas.openxmlformats.org/presentationml/2006/ole">
            <mc:AlternateContent xmlns:mc="http://schemas.openxmlformats.org/markup-compatibility/2006">
              <mc:Choice xmlns:v="urn:schemas-microsoft-com:vml" Requires="v">
                <p:oleObj name="Equation" r:id="rId38" imgW="2755900" imgH="1905000" progId="Equation.DSMT4">
                  <p:embed/>
                </p:oleObj>
              </mc:Choice>
              <mc:Fallback>
                <p:oleObj name="Equation" r:id="rId38" imgW="2755900" imgH="1905000" progId="Equation.DSMT4">
                  <p:embed/>
                  <p:pic>
                    <p:nvPicPr>
                      <p:cNvPr id="48" name="Object 47">
                        <a:extLst>
                          <a:ext uri="{FF2B5EF4-FFF2-40B4-BE49-F238E27FC236}">
                            <a16:creationId xmlns:a16="http://schemas.microsoft.com/office/drawing/2014/main" id="{773A013A-C090-45D3-9C8B-2896BFB81764}"/>
                          </a:ext>
                        </a:extLst>
                      </p:cNvPr>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4055270" y="2483368"/>
                        <a:ext cx="3631406" cy="265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597029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up)">
                                      <p:cBhvr>
                                        <p:cTn id="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7000" b="-17000"/>
          </a:stretch>
        </a:blip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41C505F-AE58-429A-9BFF-8C1EC39074F1}"/>
              </a:ext>
            </a:extLst>
          </p:cNvPr>
          <p:cNvGrpSpPr/>
          <p:nvPr/>
        </p:nvGrpSpPr>
        <p:grpSpPr>
          <a:xfrm>
            <a:off x="228600" y="514351"/>
            <a:ext cx="3725466" cy="4618565"/>
            <a:chOff x="1200150" y="276226"/>
            <a:chExt cx="3725466" cy="4883565"/>
          </a:xfrm>
        </p:grpSpPr>
        <p:sp>
          <p:nvSpPr>
            <p:cNvPr id="5124" name="Text Box 12">
              <a:extLst>
                <a:ext uri="{FF2B5EF4-FFF2-40B4-BE49-F238E27FC236}">
                  <a16:creationId xmlns:a16="http://schemas.microsoft.com/office/drawing/2014/main" id="{DD45999A-E2D3-4679-B514-248C762D32FF}"/>
                </a:ext>
              </a:extLst>
            </p:cNvPr>
            <p:cNvSpPr txBox="1">
              <a:spLocks noChangeArrowheads="1"/>
            </p:cNvSpPr>
            <p:nvPr/>
          </p:nvSpPr>
          <p:spPr bwMode="auto">
            <a:xfrm>
              <a:off x="2942035" y="2121694"/>
              <a:ext cx="198358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grpSp>
          <p:nvGrpSpPr>
            <p:cNvPr id="3" name="Group 2">
              <a:extLst>
                <a:ext uri="{FF2B5EF4-FFF2-40B4-BE49-F238E27FC236}">
                  <a16:creationId xmlns:a16="http://schemas.microsoft.com/office/drawing/2014/main" id="{683A4F6F-BBD5-4CA7-BDF6-CE8686C4968A}"/>
                </a:ext>
              </a:extLst>
            </p:cNvPr>
            <p:cNvGrpSpPr/>
            <p:nvPr/>
          </p:nvGrpSpPr>
          <p:grpSpPr>
            <a:xfrm>
              <a:off x="1200150" y="276226"/>
              <a:ext cx="3521076" cy="4883565"/>
              <a:chOff x="1200150" y="276226"/>
              <a:chExt cx="3521076" cy="4883565"/>
            </a:xfrm>
          </p:grpSpPr>
          <p:sp>
            <p:nvSpPr>
              <p:cNvPr id="5122" name="Text Box 12">
                <a:extLst>
                  <a:ext uri="{FF2B5EF4-FFF2-40B4-BE49-F238E27FC236}">
                    <a16:creationId xmlns:a16="http://schemas.microsoft.com/office/drawing/2014/main" id="{5C636987-67C2-4BB0-8177-6E894E1A1CC6}"/>
                  </a:ext>
                </a:extLst>
              </p:cNvPr>
              <p:cNvSpPr txBox="1">
                <a:spLocks noChangeArrowheads="1"/>
              </p:cNvSpPr>
              <p:nvPr/>
            </p:nvSpPr>
            <p:spPr bwMode="auto">
              <a:xfrm>
                <a:off x="1621235" y="3707486"/>
                <a:ext cx="2121694"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3" name="Text Box 12">
                <a:extLst>
                  <a:ext uri="{FF2B5EF4-FFF2-40B4-BE49-F238E27FC236}">
                    <a16:creationId xmlns:a16="http://schemas.microsoft.com/office/drawing/2014/main" id="{93F0BE3A-3CA4-410D-84F2-BF07C3297038}"/>
                  </a:ext>
                </a:extLst>
              </p:cNvPr>
              <p:cNvSpPr txBox="1">
                <a:spLocks noChangeArrowheads="1"/>
              </p:cNvSpPr>
              <p:nvPr/>
            </p:nvSpPr>
            <p:spPr bwMode="auto">
              <a:xfrm>
                <a:off x="2522935" y="2596662"/>
                <a:ext cx="2121694"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 </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5" name="Text Box 12">
                <a:extLst>
                  <a:ext uri="{FF2B5EF4-FFF2-40B4-BE49-F238E27FC236}">
                    <a16:creationId xmlns:a16="http://schemas.microsoft.com/office/drawing/2014/main" id="{E351D015-45FF-451F-8A47-9119CB59C4B0}"/>
                  </a:ext>
                </a:extLst>
              </p:cNvPr>
              <p:cNvSpPr txBox="1">
                <a:spLocks noChangeArrowheads="1"/>
              </p:cNvSpPr>
              <p:nvPr/>
            </p:nvSpPr>
            <p:spPr bwMode="auto">
              <a:xfrm>
                <a:off x="2571751" y="1523940"/>
                <a:ext cx="198358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sp>
            <p:nvSpPr>
              <p:cNvPr id="5126" name="Rectangle 3">
                <a:extLst>
                  <a:ext uri="{FF2B5EF4-FFF2-40B4-BE49-F238E27FC236}">
                    <a16:creationId xmlns:a16="http://schemas.microsoft.com/office/drawing/2014/main" id="{19BE272D-64BA-41CB-BD1F-AF102D8B201E}"/>
                  </a:ext>
                </a:extLst>
              </p:cNvPr>
              <p:cNvSpPr>
                <a:spLocks noChangeArrowheads="1"/>
              </p:cNvSpPr>
              <p:nvPr/>
            </p:nvSpPr>
            <p:spPr bwMode="auto">
              <a:xfrm>
                <a:off x="1200150" y="276226"/>
                <a:ext cx="2453879"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i="1">
                    <a:solidFill>
                      <a:srgbClr val="FF0000"/>
                    </a:solidFill>
                    <a:latin typeface="Times New Roman" panose="02020603050405020304" pitchFamily="18" charset="0"/>
                    <a:cs typeface="Times New Roman" panose="02020603050405020304" pitchFamily="18" charset="0"/>
                  </a:rPr>
                  <a:t>Công thức cần nhớ:</a:t>
                </a:r>
                <a:endParaRPr lang="vi-VN" altLang="en-US" sz="1950" b="1" i="1">
                  <a:solidFill>
                    <a:srgbClr val="FF0000"/>
                  </a:solidFill>
                  <a:latin typeface="Times New Roman" panose="02020603050405020304" pitchFamily="18" charset="0"/>
                  <a:cs typeface="Times New Roman" panose="02020603050405020304" pitchFamily="18" charset="0"/>
                </a:endParaRPr>
              </a:p>
            </p:txBody>
          </p:sp>
          <p:graphicFrame>
            <p:nvGraphicFramePr>
              <p:cNvPr id="5127" name="Object 7">
                <a:extLst>
                  <a:ext uri="{FF2B5EF4-FFF2-40B4-BE49-F238E27FC236}">
                    <a16:creationId xmlns:a16="http://schemas.microsoft.com/office/drawing/2014/main" id="{F51B1C7A-E585-468A-AD03-BB51CE621A47}"/>
                  </a:ext>
                </a:extLst>
              </p:cNvPr>
              <p:cNvGraphicFramePr>
                <a:graphicFrameLocks noChangeAspect="1"/>
              </p:cNvGraphicFramePr>
              <p:nvPr/>
            </p:nvGraphicFramePr>
            <p:xfrm>
              <a:off x="1277541" y="638175"/>
              <a:ext cx="1237059" cy="447675"/>
            </p:xfrm>
            <a:graphic>
              <a:graphicData uri="http://schemas.openxmlformats.org/presentationml/2006/ole">
                <mc:AlternateContent xmlns:mc="http://schemas.openxmlformats.org/markup-compatibility/2006">
                  <mc:Choice xmlns:v="urn:schemas-microsoft-com:vml" Requires="v">
                    <p:oleObj name="Equation" r:id="rId4" imgW="965200" imgH="330200" progId="Equation.DSMT4">
                      <p:embed/>
                    </p:oleObj>
                  </mc:Choice>
                  <mc:Fallback>
                    <p:oleObj name="Equation" r:id="rId4" imgW="965200" imgH="330200" progId="Equation.DSMT4">
                      <p:embed/>
                      <p:pic>
                        <p:nvPicPr>
                          <p:cNvPr id="5127" name="Object 7">
                            <a:extLst>
                              <a:ext uri="{FF2B5EF4-FFF2-40B4-BE49-F238E27FC236}">
                                <a16:creationId xmlns:a16="http://schemas.microsoft.com/office/drawing/2014/main" id="{F51B1C7A-E585-468A-AD03-BB51CE621A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7541" y="638175"/>
                            <a:ext cx="1237059"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8" name="Object 8">
                <a:extLst>
                  <a:ext uri="{FF2B5EF4-FFF2-40B4-BE49-F238E27FC236}">
                    <a16:creationId xmlns:a16="http://schemas.microsoft.com/office/drawing/2014/main" id="{15DD5B1C-D2F9-48BE-BE63-E6D64A62DCF4}"/>
                  </a:ext>
                </a:extLst>
              </p:cNvPr>
              <p:cNvGraphicFramePr>
                <a:graphicFrameLocks noChangeAspect="1"/>
              </p:cNvGraphicFramePr>
              <p:nvPr/>
            </p:nvGraphicFramePr>
            <p:xfrm>
              <a:off x="1233487" y="1454944"/>
              <a:ext cx="1204913" cy="652463"/>
            </p:xfrm>
            <a:graphic>
              <a:graphicData uri="http://schemas.openxmlformats.org/presentationml/2006/ole">
                <mc:AlternateContent xmlns:mc="http://schemas.openxmlformats.org/markup-compatibility/2006">
                  <mc:Choice xmlns:v="urn:schemas-microsoft-com:vml" Requires="v">
                    <p:oleObj name="Equation" r:id="rId6" imgW="1295640" imgH="673200" progId="Equation.DSMT4">
                      <p:embed/>
                    </p:oleObj>
                  </mc:Choice>
                  <mc:Fallback>
                    <p:oleObj name="Equation" r:id="rId6" imgW="1295640" imgH="673200" progId="Equation.DSMT4">
                      <p:embed/>
                      <p:pic>
                        <p:nvPicPr>
                          <p:cNvPr id="5128" name="Object 8">
                            <a:extLst>
                              <a:ext uri="{FF2B5EF4-FFF2-40B4-BE49-F238E27FC236}">
                                <a16:creationId xmlns:a16="http://schemas.microsoft.com/office/drawing/2014/main" id="{15DD5B1C-D2F9-48BE-BE63-E6D64A62DCF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33487" y="1454944"/>
                            <a:ext cx="1204913"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9" name="Object 10">
                <a:extLst>
                  <a:ext uri="{FF2B5EF4-FFF2-40B4-BE49-F238E27FC236}">
                    <a16:creationId xmlns:a16="http://schemas.microsoft.com/office/drawing/2014/main" id="{A7D0CE7D-65EA-408E-877A-1B38959F4795}"/>
                  </a:ext>
                </a:extLst>
              </p:cNvPr>
              <p:cNvGraphicFramePr>
                <a:graphicFrameLocks noChangeAspect="1"/>
              </p:cNvGraphicFramePr>
              <p:nvPr/>
            </p:nvGraphicFramePr>
            <p:xfrm>
              <a:off x="1231106" y="2524125"/>
              <a:ext cx="1328738" cy="700088"/>
            </p:xfrm>
            <a:graphic>
              <a:graphicData uri="http://schemas.openxmlformats.org/presentationml/2006/ole">
                <mc:AlternateContent xmlns:mc="http://schemas.openxmlformats.org/markup-compatibility/2006">
                  <mc:Choice xmlns:v="urn:schemas-microsoft-com:vml" Requires="v">
                    <p:oleObj name="Equation" r:id="rId8" imgW="1435320" imgH="723960" progId="Equation.DSMT4">
                      <p:embed/>
                    </p:oleObj>
                  </mc:Choice>
                  <mc:Fallback>
                    <p:oleObj name="Equation" r:id="rId8" imgW="1435320" imgH="723960" progId="Equation.DSMT4">
                      <p:embed/>
                      <p:pic>
                        <p:nvPicPr>
                          <p:cNvPr id="5129" name="Object 10">
                            <a:extLst>
                              <a:ext uri="{FF2B5EF4-FFF2-40B4-BE49-F238E27FC236}">
                                <a16:creationId xmlns:a16="http://schemas.microsoft.com/office/drawing/2014/main" id="{A7D0CE7D-65EA-408E-877A-1B38959F479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31106" y="2524125"/>
                            <a:ext cx="1328738"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0" name="Object 11">
                <a:extLst>
                  <a:ext uri="{FF2B5EF4-FFF2-40B4-BE49-F238E27FC236}">
                    <a16:creationId xmlns:a16="http://schemas.microsoft.com/office/drawing/2014/main" id="{39081DC4-0528-4ECC-A34A-8719045AABBE}"/>
                  </a:ext>
                </a:extLst>
              </p:cNvPr>
              <p:cNvGraphicFramePr>
                <a:graphicFrameLocks noChangeAspect="1"/>
              </p:cNvGraphicFramePr>
              <p:nvPr/>
            </p:nvGraphicFramePr>
            <p:xfrm>
              <a:off x="1216819" y="2116931"/>
              <a:ext cx="1637110" cy="414338"/>
            </p:xfrm>
            <a:graphic>
              <a:graphicData uri="http://schemas.openxmlformats.org/presentationml/2006/ole">
                <mc:AlternateContent xmlns:mc="http://schemas.openxmlformats.org/markup-compatibility/2006">
                  <mc:Choice xmlns:v="urn:schemas-microsoft-com:vml" Requires="v">
                    <p:oleObj name="Equation" r:id="rId10" imgW="1765800" imgH="419040" progId="Equation.DSMT4">
                      <p:embed/>
                    </p:oleObj>
                  </mc:Choice>
                  <mc:Fallback>
                    <p:oleObj name="Equation" r:id="rId10" imgW="1765800" imgH="419040" progId="Equation.DSMT4">
                      <p:embed/>
                      <p:pic>
                        <p:nvPicPr>
                          <p:cNvPr id="5130" name="Object 11">
                            <a:extLst>
                              <a:ext uri="{FF2B5EF4-FFF2-40B4-BE49-F238E27FC236}">
                                <a16:creationId xmlns:a16="http://schemas.microsoft.com/office/drawing/2014/main" id="{39081DC4-0528-4ECC-A34A-8719045AABB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16819" y="2116931"/>
                            <a:ext cx="163711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31" name="Text Box 12">
                <a:extLst>
                  <a:ext uri="{FF2B5EF4-FFF2-40B4-BE49-F238E27FC236}">
                    <a16:creationId xmlns:a16="http://schemas.microsoft.com/office/drawing/2014/main" id="{1B86C185-243E-46C5-89D5-903210B7C458}"/>
                  </a:ext>
                </a:extLst>
              </p:cNvPr>
              <p:cNvSpPr txBox="1">
                <a:spLocks noChangeArrowheads="1"/>
              </p:cNvSpPr>
              <p:nvPr/>
            </p:nvSpPr>
            <p:spPr bwMode="auto">
              <a:xfrm>
                <a:off x="2782888" y="1015573"/>
                <a:ext cx="747712"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endParaRPr lang="en-US" altLang="en-US" sz="2100" i="1">
                  <a:solidFill>
                    <a:srgbClr val="0000FF"/>
                  </a:solidFill>
                  <a:latin typeface=".VnTime" panose="020B7200000000000000" pitchFamily="34" charset="0"/>
                </a:endParaRPr>
              </a:p>
            </p:txBody>
          </p:sp>
          <p:sp>
            <p:nvSpPr>
              <p:cNvPr id="5132" name="Rectangle 70">
                <a:extLst>
                  <a:ext uri="{FF2B5EF4-FFF2-40B4-BE49-F238E27FC236}">
                    <a16:creationId xmlns:a16="http://schemas.microsoft.com/office/drawing/2014/main" id="{DFAFF06B-C879-44E5-BC0B-5FDD25236890}"/>
                  </a:ext>
                </a:extLst>
              </p:cNvPr>
              <p:cNvSpPr>
                <a:spLocks noChangeArrowheads="1"/>
              </p:cNvSpPr>
              <p:nvPr/>
            </p:nvSpPr>
            <p:spPr bwMode="auto">
              <a:xfrm>
                <a:off x="1219200" y="621506"/>
                <a:ext cx="3228975" cy="4457700"/>
              </a:xfrm>
              <a:prstGeom prst="rect">
                <a:avLst/>
              </a:prstGeom>
              <a:noFill/>
              <a:ln w="38100" cmpd="dbl">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endParaRPr lang="en-US" altLang="en-US">
                  <a:solidFill>
                    <a:srgbClr val="000000"/>
                  </a:solidFill>
                </a:endParaRPr>
              </a:p>
            </p:txBody>
          </p:sp>
          <p:graphicFrame>
            <p:nvGraphicFramePr>
              <p:cNvPr id="5133" name="Object 31">
                <a:extLst>
                  <a:ext uri="{FF2B5EF4-FFF2-40B4-BE49-F238E27FC236}">
                    <a16:creationId xmlns:a16="http://schemas.microsoft.com/office/drawing/2014/main" id="{132360A6-7210-492A-A956-CAAC2108973E}"/>
                  </a:ext>
                </a:extLst>
              </p:cNvPr>
              <p:cNvGraphicFramePr>
                <a:graphicFrameLocks noChangeAspect="1"/>
              </p:cNvGraphicFramePr>
              <p:nvPr/>
            </p:nvGraphicFramePr>
            <p:xfrm>
              <a:off x="1251347" y="3052763"/>
              <a:ext cx="2214563" cy="769144"/>
            </p:xfrm>
            <a:graphic>
              <a:graphicData uri="http://schemas.openxmlformats.org/presentationml/2006/ole">
                <mc:AlternateContent xmlns:mc="http://schemas.openxmlformats.org/markup-compatibility/2006">
                  <mc:Choice xmlns:v="urn:schemas-microsoft-com:vml" Requires="v">
                    <p:oleObj name="Equation" r:id="rId12" imgW="1828800" imgH="596900" progId="Equation.DSMT4">
                      <p:embed/>
                    </p:oleObj>
                  </mc:Choice>
                  <mc:Fallback>
                    <p:oleObj name="Equation" r:id="rId12" imgW="1828800" imgH="596900" progId="Equation.DSMT4">
                      <p:embed/>
                      <p:pic>
                        <p:nvPicPr>
                          <p:cNvPr id="5133" name="Object 31">
                            <a:extLst>
                              <a:ext uri="{FF2B5EF4-FFF2-40B4-BE49-F238E27FC236}">
                                <a16:creationId xmlns:a16="http://schemas.microsoft.com/office/drawing/2014/main" id="{132360A6-7210-492A-A956-CAAC2108973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51347" y="3052763"/>
                            <a:ext cx="2214563" cy="769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4" name="Object 55">
                <a:extLst>
                  <a:ext uri="{FF2B5EF4-FFF2-40B4-BE49-F238E27FC236}">
                    <a16:creationId xmlns:a16="http://schemas.microsoft.com/office/drawing/2014/main" id="{D46E262F-0B75-45ED-ADAD-845561EE1481}"/>
                  </a:ext>
                </a:extLst>
              </p:cNvPr>
              <p:cNvGraphicFramePr>
                <a:graphicFrameLocks noChangeAspect="1"/>
              </p:cNvGraphicFramePr>
              <p:nvPr/>
            </p:nvGraphicFramePr>
            <p:xfrm>
              <a:off x="3111104" y="1646635"/>
              <a:ext cx="1094184" cy="278606"/>
            </p:xfrm>
            <a:graphic>
              <a:graphicData uri="http://schemas.openxmlformats.org/presentationml/2006/ole">
                <mc:AlternateContent xmlns:mc="http://schemas.openxmlformats.org/markup-compatibility/2006">
                  <mc:Choice xmlns:v="urn:schemas-microsoft-com:vml" Requires="v">
                    <p:oleObj name="Equation" r:id="rId14" imgW="837836" imgH="203112" progId="Equation.DSMT4">
                      <p:embed/>
                    </p:oleObj>
                  </mc:Choice>
                  <mc:Fallback>
                    <p:oleObj name="Equation" r:id="rId14" imgW="837836" imgH="203112" progId="Equation.DSMT4">
                      <p:embed/>
                      <p:pic>
                        <p:nvPicPr>
                          <p:cNvPr id="5134" name="Object 55">
                            <a:extLst>
                              <a:ext uri="{FF2B5EF4-FFF2-40B4-BE49-F238E27FC236}">
                                <a16:creationId xmlns:a16="http://schemas.microsoft.com/office/drawing/2014/main" id="{D46E262F-0B75-45ED-ADAD-845561EE148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11104" y="1646635"/>
                            <a:ext cx="1094184" cy="27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5" name="Object 55">
                <a:extLst>
                  <a:ext uri="{FF2B5EF4-FFF2-40B4-BE49-F238E27FC236}">
                    <a16:creationId xmlns:a16="http://schemas.microsoft.com/office/drawing/2014/main" id="{8F813D41-D519-4304-9FC4-A0ADEEBF686F}"/>
                  </a:ext>
                </a:extLst>
              </p:cNvPr>
              <p:cNvGraphicFramePr>
                <a:graphicFrameLocks noChangeAspect="1"/>
              </p:cNvGraphicFramePr>
              <p:nvPr/>
            </p:nvGraphicFramePr>
            <p:xfrm>
              <a:off x="3489723" y="2226469"/>
              <a:ext cx="567928" cy="240506"/>
            </p:xfrm>
            <a:graphic>
              <a:graphicData uri="http://schemas.openxmlformats.org/presentationml/2006/ole">
                <mc:AlternateContent xmlns:mc="http://schemas.openxmlformats.org/markup-compatibility/2006">
                  <mc:Choice xmlns:v="urn:schemas-microsoft-com:vml" Requires="v">
                    <p:oleObj name="Equation" r:id="rId16" imgW="406048" imgH="164957" progId="Equation.DSMT4">
                      <p:embed/>
                    </p:oleObj>
                  </mc:Choice>
                  <mc:Fallback>
                    <p:oleObj name="Equation" r:id="rId16" imgW="406048" imgH="164957" progId="Equation.DSMT4">
                      <p:embed/>
                      <p:pic>
                        <p:nvPicPr>
                          <p:cNvPr id="5135" name="Object 55">
                            <a:extLst>
                              <a:ext uri="{FF2B5EF4-FFF2-40B4-BE49-F238E27FC236}">
                                <a16:creationId xmlns:a16="http://schemas.microsoft.com/office/drawing/2014/main" id="{8F813D41-D519-4304-9FC4-A0ADEEBF686F}"/>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489723" y="2226469"/>
                            <a:ext cx="567928" cy="240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6" name="Object 55">
                <a:extLst>
                  <a:ext uri="{FF2B5EF4-FFF2-40B4-BE49-F238E27FC236}">
                    <a16:creationId xmlns:a16="http://schemas.microsoft.com/office/drawing/2014/main" id="{25B1FADC-795D-4E02-A694-D13CCA9E3FFB}"/>
                  </a:ext>
                </a:extLst>
              </p:cNvPr>
              <p:cNvGraphicFramePr>
                <a:graphicFrameLocks noChangeAspect="1"/>
              </p:cNvGraphicFramePr>
              <p:nvPr/>
            </p:nvGraphicFramePr>
            <p:xfrm>
              <a:off x="3058717" y="2742010"/>
              <a:ext cx="1278731" cy="275034"/>
            </p:xfrm>
            <a:graphic>
              <a:graphicData uri="http://schemas.openxmlformats.org/presentationml/2006/ole">
                <mc:AlternateContent xmlns:mc="http://schemas.openxmlformats.org/markup-compatibility/2006">
                  <mc:Choice xmlns:v="urn:schemas-microsoft-com:vml" Requires="v">
                    <p:oleObj name="Equation" r:id="rId18" imgW="990170" imgH="203112" progId="Equation.DSMT4">
                      <p:embed/>
                    </p:oleObj>
                  </mc:Choice>
                  <mc:Fallback>
                    <p:oleObj name="Equation" r:id="rId18" imgW="990170" imgH="203112" progId="Equation.DSMT4">
                      <p:embed/>
                      <p:pic>
                        <p:nvPicPr>
                          <p:cNvPr id="5136" name="Object 55">
                            <a:extLst>
                              <a:ext uri="{FF2B5EF4-FFF2-40B4-BE49-F238E27FC236}">
                                <a16:creationId xmlns:a16="http://schemas.microsoft.com/office/drawing/2014/main" id="{25B1FADC-795D-4E02-A694-D13CCA9E3FFB}"/>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058717" y="2742010"/>
                            <a:ext cx="1278731" cy="27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7" name="Object 55">
                <a:extLst>
                  <a:ext uri="{FF2B5EF4-FFF2-40B4-BE49-F238E27FC236}">
                    <a16:creationId xmlns:a16="http://schemas.microsoft.com/office/drawing/2014/main" id="{11C84A2D-D05D-4E66-AEF1-D279AA477EB6}"/>
                  </a:ext>
                </a:extLst>
              </p:cNvPr>
              <p:cNvGraphicFramePr>
                <a:graphicFrameLocks noChangeAspect="1"/>
              </p:cNvGraphicFramePr>
              <p:nvPr/>
            </p:nvGraphicFramePr>
            <p:xfrm>
              <a:off x="2134791" y="3770619"/>
              <a:ext cx="1150144" cy="333375"/>
            </p:xfrm>
            <a:graphic>
              <a:graphicData uri="http://schemas.openxmlformats.org/presentationml/2006/ole">
                <mc:AlternateContent xmlns:mc="http://schemas.openxmlformats.org/markup-compatibility/2006">
                  <mc:Choice xmlns:v="urn:schemas-microsoft-com:vml" Requires="v">
                    <p:oleObj name="Equation" r:id="rId20" imgW="926698" imgH="253890" progId="Equation.DSMT4">
                      <p:embed/>
                    </p:oleObj>
                  </mc:Choice>
                  <mc:Fallback>
                    <p:oleObj name="Equation" r:id="rId20" imgW="926698" imgH="253890" progId="Equation.DSMT4">
                      <p:embed/>
                      <p:pic>
                        <p:nvPicPr>
                          <p:cNvPr id="5137" name="Object 55">
                            <a:extLst>
                              <a:ext uri="{FF2B5EF4-FFF2-40B4-BE49-F238E27FC236}">
                                <a16:creationId xmlns:a16="http://schemas.microsoft.com/office/drawing/2014/main" id="{11C84A2D-D05D-4E66-AEF1-D279AA477EB6}"/>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134791" y="3770619"/>
                            <a:ext cx="1150144"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8" name="Object 1">
                <a:extLst>
                  <a:ext uri="{FF2B5EF4-FFF2-40B4-BE49-F238E27FC236}">
                    <a16:creationId xmlns:a16="http://schemas.microsoft.com/office/drawing/2014/main" id="{03EDF5D9-DBF3-4E77-9F15-69D26FFB266D}"/>
                  </a:ext>
                </a:extLst>
              </p:cNvPr>
              <p:cNvGraphicFramePr>
                <a:graphicFrameLocks noChangeAspect="1"/>
              </p:cNvGraphicFramePr>
              <p:nvPr/>
            </p:nvGraphicFramePr>
            <p:xfrm>
              <a:off x="1266825" y="1046560"/>
              <a:ext cx="1634729" cy="370284"/>
            </p:xfrm>
            <a:graphic>
              <a:graphicData uri="http://schemas.openxmlformats.org/presentationml/2006/ole">
                <mc:AlternateContent xmlns:mc="http://schemas.openxmlformats.org/markup-compatibility/2006">
                  <mc:Choice xmlns:v="urn:schemas-microsoft-com:vml" Requires="v">
                    <p:oleObj name="Equation" r:id="rId22" imgW="1308100" imgH="279400" progId="Equation.DSMT4">
                      <p:embed/>
                    </p:oleObj>
                  </mc:Choice>
                  <mc:Fallback>
                    <p:oleObj name="Equation" r:id="rId22" imgW="1308100" imgH="279400" progId="Equation.DSMT4">
                      <p:embed/>
                      <p:pic>
                        <p:nvPicPr>
                          <p:cNvPr id="5138" name="Object 1">
                            <a:extLst>
                              <a:ext uri="{FF2B5EF4-FFF2-40B4-BE49-F238E27FC236}">
                                <a16:creationId xmlns:a16="http://schemas.microsoft.com/office/drawing/2014/main" id="{03EDF5D9-DBF3-4E77-9F15-69D26FFB266D}"/>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266825" y="1046560"/>
                            <a:ext cx="1634729" cy="370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39" name="Object 2">
                <a:extLst>
                  <a:ext uri="{FF2B5EF4-FFF2-40B4-BE49-F238E27FC236}">
                    <a16:creationId xmlns:a16="http://schemas.microsoft.com/office/drawing/2014/main" id="{BB2112EC-156E-44D9-BDB0-FB4DAB1425CA}"/>
                  </a:ext>
                </a:extLst>
              </p:cNvPr>
              <p:cNvGraphicFramePr>
                <a:graphicFrameLocks noChangeAspect="1"/>
              </p:cNvGraphicFramePr>
              <p:nvPr/>
            </p:nvGraphicFramePr>
            <p:xfrm>
              <a:off x="3278981" y="1122760"/>
              <a:ext cx="1209675" cy="279797"/>
            </p:xfrm>
            <a:graphic>
              <a:graphicData uri="http://schemas.openxmlformats.org/presentationml/2006/ole">
                <mc:AlternateContent xmlns:mc="http://schemas.openxmlformats.org/markup-compatibility/2006">
                  <mc:Choice xmlns:v="urn:schemas-microsoft-com:vml" Requires="v">
                    <p:oleObj name="Equation" r:id="rId24" imgW="926698" imgH="203112" progId="Equation.DSMT4">
                      <p:embed/>
                    </p:oleObj>
                  </mc:Choice>
                  <mc:Fallback>
                    <p:oleObj name="Equation" r:id="rId24" imgW="926698" imgH="203112" progId="Equation.DSMT4">
                      <p:embed/>
                      <p:pic>
                        <p:nvPicPr>
                          <p:cNvPr id="5139" name="Object 2">
                            <a:extLst>
                              <a:ext uri="{FF2B5EF4-FFF2-40B4-BE49-F238E27FC236}">
                                <a16:creationId xmlns:a16="http://schemas.microsoft.com/office/drawing/2014/main" id="{BB2112EC-156E-44D9-BDB0-FB4DAB1425CA}"/>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278981" y="1122760"/>
                            <a:ext cx="1209675" cy="279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40" name="Object 2">
                <a:extLst>
                  <a:ext uri="{FF2B5EF4-FFF2-40B4-BE49-F238E27FC236}">
                    <a16:creationId xmlns:a16="http://schemas.microsoft.com/office/drawing/2014/main" id="{8686E10E-2258-4FD0-9798-5263CEC1234A}"/>
                  </a:ext>
                </a:extLst>
              </p:cNvPr>
              <p:cNvGraphicFramePr>
                <a:graphicFrameLocks noChangeAspect="1"/>
              </p:cNvGraphicFramePr>
              <p:nvPr/>
            </p:nvGraphicFramePr>
            <p:xfrm>
              <a:off x="1258492" y="4024313"/>
              <a:ext cx="2506265" cy="769144"/>
            </p:xfrm>
            <a:graphic>
              <a:graphicData uri="http://schemas.openxmlformats.org/presentationml/2006/ole">
                <mc:AlternateContent xmlns:mc="http://schemas.openxmlformats.org/markup-compatibility/2006">
                  <mc:Choice xmlns:v="urn:schemas-microsoft-com:vml" Requires="v">
                    <p:oleObj name="Equation" r:id="rId26" imgW="2070100" imgH="596900" progId="Equation.DSMT4">
                      <p:embed/>
                    </p:oleObj>
                  </mc:Choice>
                  <mc:Fallback>
                    <p:oleObj name="Equation" r:id="rId26" imgW="2070100" imgH="596900" progId="Equation.DSMT4">
                      <p:embed/>
                      <p:pic>
                        <p:nvPicPr>
                          <p:cNvPr id="5140" name="Object 2">
                            <a:extLst>
                              <a:ext uri="{FF2B5EF4-FFF2-40B4-BE49-F238E27FC236}">
                                <a16:creationId xmlns:a16="http://schemas.microsoft.com/office/drawing/2014/main" id="{8686E10E-2258-4FD0-9798-5263CEC1234A}"/>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258492" y="4024313"/>
                            <a:ext cx="2506265" cy="769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41" name="Text Box 12">
                <a:extLst>
                  <a:ext uri="{FF2B5EF4-FFF2-40B4-BE49-F238E27FC236}">
                    <a16:creationId xmlns:a16="http://schemas.microsoft.com/office/drawing/2014/main" id="{2F77771E-6405-473D-BF30-D368654AD238}"/>
                  </a:ext>
                </a:extLst>
              </p:cNvPr>
              <p:cNvSpPr txBox="1">
                <a:spLocks noChangeArrowheads="1"/>
              </p:cNvSpPr>
              <p:nvPr/>
            </p:nvSpPr>
            <p:spPr bwMode="auto">
              <a:xfrm>
                <a:off x="2055415" y="4730323"/>
                <a:ext cx="2665811" cy="4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spcBef>
                    <a:spcPct val="50000"/>
                  </a:spcBef>
                </a:pPr>
                <a:r>
                  <a:rPr lang="en-US" altLang="en-US" sz="2100">
                    <a:solidFill>
                      <a:srgbClr val="0469BC"/>
                    </a:solidFill>
                    <a:latin typeface="Times New Roman" panose="02020603050405020304" pitchFamily="18" charset="0"/>
                    <a:cs typeface="Times New Roman" panose="02020603050405020304" pitchFamily="18" charset="0"/>
                  </a:rPr>
                  <a:t>(</a:t>
                </a:r>
                <a:r>
                  <a:rPr lang="en-US" altLang="en-US" sz="2000" i="1">
                    <a:solidFill>
                      <a:srgbClr val="0469BC"/>
                    </a:solidFill>
                    <a:latin typeface="Times New Roman" panose="02020603050405020304" pitchFamily="18" charset="0"/>
                    <a:cs typeface="Times New Roman" panose="02020603050405020304" pitchFamily="18" charset="0"/>
                  </a:rPr>
                  <a:t>với</a:t>
                </a:r>
                <a:r>
                  <a:rPr lang="en-US" altLang="en-US" sz="2100" i="1">
                    <a:solidFill>
                      <a:srgbClr val="0469BC"/>
                    </a:solidFill>
                    <a:latin typeface="Times New Roman" panose="02020603050405020304" pitchFamily="18" charset="0"/>
                    <a:cs typeface="Times New Roman" panose="02020603050405020304" pitchFamily="18" charset="0"/>
                  </a:rPr>
                  <a:t>                         </a:t>
                </a:r>
                <a:r>
                  <a:rPr lang="en-US" altLang="en-US" sz="2100">
                    <a:solidFill>
                      <a:srgbClr val="0469BC"/>
                    </a:solidFill>
                    <a:latin typeface="Times New Roman" panose="02020603050405020304" pitchFamily="18" charset="0"/>
                    <a:cs typeface="Times New Roman" panose="02020603050405020304" pitchFamily="18" charset="0"/>
                  </a:rPr>
                  <a:t>).</a:t>
                </a:r>
                <a:endParaRPr lang="en-US" altLang="en-US" sz="2100">
                  <a:solidFill>
                    <a:srgbClr val="0000FF"/>
                  </a:solidFill>
                  <a:latin typeface=".VnTime" panose="020B7200000000000000" pitchFamily="34" charset="0"/>
                </a:endParaRPr>
              </a:p>
            </p:txBody>
          </p:sp>
          <p:graphicFrame>
            <p:nvGraphicFramePr>
              <p:cNvPr id="5142" name="Object 3">
                <a:extLst>
                  <a:ext uri="{FF2B5EF4-FFF2-40B4-BE49-F238E27FC236}">
                    <a16:creationId xmlns:a16="http://schemas.microsoft.com/office/drawing/2014/main" id="{54CDF617-F901-4A4E-A89A-0BC2B28D550F}"/>
                  </a:ext>
                </a:extLst>
              </p:cNvPr>
              <p:cNvGraphicFramePr>
                <a:graphicFrameLocks noChangeAspect="1"/>
              </p:cNvGraphicFramePr>
              <p:nvPr/>
            </p:nvGraphicFramePr>
            <p:xfrm>
              <a:off x="2591992" y="4856560"/>
              <a:ext cx="1621631" cy="265509"/>
            </p:xfrm>
            <a:graphic>
              <a:graphicData uri="http://schemas.openxmlformats.org/presentationml/2006/ole">
                <mc:AlternateContent xmlns:mc="http://schemas.openxmlformats.org/markup-compatibility/2006">
                  <mc:Choice xmlns:v="urn:schemas-microsoft-com:vml" Requires="v">
                    <p:oleObj name="Equation" r:id="rId28" imgW="1307532" imgH="203112" progId="Equation.DSMT4">
                      <p:embed/>
                    </p:oleObj>
                  </mc:Choice>
                  <mc:Fallback>
                    <p:oleObj name="Equation" r:id="rId28" imgW="1307532" imgH="203112" progId="Equation.DSMT4">
                      <p:embed/>
                      <p:pic>
                        <p:nvPicPr>
                          <p:cNvPr id="5142" name="Object 3">
                            <a:extLst>
                              <a:ext uri="{FF2B5EF4-FFF2-40B4-BE49-F238E27FC236}">
                                <a16:creationId xmlns:a16="http://schemas.microsoft.com/office/drawing/2014/main" id="{54CDF617-F901-4A4E-A89A-0BC2B28D550F}"/>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591992" y="4856560"/>
                            <a:ext cx="1621631" cy="26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sp>
        <p:nvSpPr>
          <p:cNvPr id="38" name="Rectangle 37">
            <a:extLst>
              <a:ext uri="{FF2B5EF4-FFF2-40B4-BE49-F238E27FC236}">
                <a16:creationId xmlns:a16="http://schemas.microsoft.com/office/drawing/2014/main" id="{5860050F-A0E2-4B83-81A1-C871CE5D3A45}"/>
              </a:ext>
            </a:extLst>
          </p:cNvPr>
          <p:cNvSpPr/>
          <p:nvPr/>
        </p:nvSpPr>
        <p:spPr>
          <a:xfrm>
            <a:off x="536838" y="-53459"/>
            <a:ext cx="7956024" cy="461665"/>
          </a:xfrm>
          <a:prstGeom prst="rect">
            <a:avLst/>
          </a:prstGeom>
        </p:spPr>
        <p:txBody>
          <a:bodyPr wrap="none">
            <a:spAutoFit/>
          </a:bodyPr>
          <a:lstStyle/>
          <a:p>
            <a:pPr algn="ctr">
              <a:defRPr/>
            </a:pPr>
            <a:r>
              <a:rPr lang="en-US" sz="2400" b="1" kern="10">
                <a:solidFill>
                  <a:srgbClr val="FF0000"/>
                </a:solidFill>
                <a:latin typeface="Times New Roman" panose="02020603050405020304" pitchFamily="18" charset="0"/>
                <a:cs typeface="Times New Roman" panose="02020603050405020304" pitchFamily="18" charset="0"/>
              </a:rPr>
              <a:t>Chủ đề: Luyện tập rút gọn biểu thức chức căn thức bậc hai</a:t>
            </a:r>
            <a:endParaRPr lang="en-US" sz="2400" b="1" kern="10" dirty="0">
              <a:solidFill>
                <a:srgbClr val="FF0000"/>
              </a:solidFill>
              <a:latin typeface="Times New Roman" panose="02020603050405020304" pitchFamily="18" charset="0"/>
              <a:cs typeface="Times New Roman" panose="02020603050405020304" pitchFamily="18" charset="0"/>
            </a:endParaRPr>
          </a:p>
        </p:txBody>
      </p:sp>
      <p:sp>
        <p:nvSpPr>
          <p:cNvPr id="31" name="TextBox 21">
            <a:extLst>
              <a:ext uri="{FF2B5EF4-FFF2-40B4-BE49-F238E27FC236}">
                <a16:creationId xmlns:a16="http://schemas.microsoft.com/office/drawing/2014/main" id="{9F538241-C383-4196-8A0A-16AD860D5E12}"/>
              </a:ext>
            </a:extLst>
          </p:cNvPr>
          <p:cNvSpPr txBox="1">
            <a:spLocks noChangeArrowheads="1"/>
          </p:cNvSpPr>
          <p:nvPr/>
        </p:nvSpPr>
        <p:spPr bwMode="auto">
          <a:xfrm>
            <a:off x="4611687" y="585047"/>
            <a:ext cx="36576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a:solidFill>
                  <a:srgbClr val="FF3399"/>
                </a:solidFill>
                <a:latin typeface="Times New Roman" panose="02020603050405020304" pitchFamily="18" charset="0"/>
                <a:cs typeface="Times New Roman" panose="02020603050405020304" pitchFamily="18" charset="0"/>
              </a:rPr>
              <a:t>Dạng 3: </a:t>
            </a:r>
            <a:r>
              <a:rPr lang="en-GB" altLang="en-US" sz="1950" b="1">
                <a:solidFill>
                  <a:srgbClr val="FF3399"/>
                </a:solidFill>
                <a:latin typeface="Times New Roman" panose="02020603050405020304" pitchFamily="18" charset="0"/>
                <a:cs typeface="Times New Roman" panose="02020603050405020304" pitchFamily="18" charset="0"/>
              </a:rPr>
              <a:t>Tìm </a:t>
            </a:r>
            <a:r>
              <a:rPr lang="en-GB" altLang="en-US" sz="1950" b="1" i="1">
                <a:solidFill>
                  <a:srgbClr val="FF3399"/>
                </a:solidFill>
                <a:latin typeface="Times New Roman" panose="02020603050405020304" pitchFamily="18" charset="0"/>
                <a:cs typeface="Times New Roman" panose="02020603050405020304" pitchFamily="18" charset="0"/>
              </a:rPr>
              <a:t>x</a:t>
            </a:r>
            <a:r>
              <a:rPr lang="en-GB" altLang="en-US" sz="1950" b="1">
                <a:solidFill>
                  <a:srgbClr val="FF3399"/>
                </a:solidFill>
                <a:latin typeface="Times New Roman" panose="02020603050405020304" pitchFamily="18" charset="0"/>
                <a:cs typeface="Times New Roman" panose="02020603050405020304" pitchFamily="18" charset="0"/>
              </a:rPr>
              <a:t>:</a:t>
            </a:r>
            <a:endParaRPr lang="en-US" altLang="en-US" sz="1950" b="1">
              <a:solidFill>
                <a:srgbClr val="FF3399"/>
              </a:solidFill>
              <a:latin typeface="Times New Roman" panose="02020603050405020304" pitchFamily="18" charset="0"/>
              <a:cs typeface="Times New Roman" panose="02020603050405020304" pitchFamily="18" charset="0"/>
            </a:endParaRPr>
          </a:p>
        </p:txBody>
      </p:sp>
      <p:sp>
        <p:nvSpPr>
          <p:cNvPr id="34" name="TextBox 22">
            <a:extLst>
              <a:ext uri="{FF2B5EF4-FFF2-40B4-BE49-F238E27FC236}">
                <a16:creationId xmlns:a16="http://schemas.microsoft.com/office/drawing/2014/main" id="{32265355-205D-44BA-8DAF-FFF8292E7171}"/>
              </a:ext>
            </a:extLst>
          </p:cNvPr>
          <p:cNvSpPr txBox="1">
            <a:spLocks noChangeArrowheads="1"/>
          </p:cNvSpPr>
          <p:nvPr/>
        </p:nvSpPr>
        <p:spPr bwMode="auto">
          <a:xfrm>
            <a:off x="4650580" y="947493"/>
            <a:ext cx="36576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1950" b="1">
                <a:solidFill>
                  <a:srgbClr val="0066FF"/>
                </a:solidFill>
                <a:latin typeface="Times New Roman" panose="02020603050405020304" pitchFamily="18" charset="0"/>
                <a:cs typeface="Times New Roman" panose="02020603050405020304" pitchFamily="18" charset="0"/>
              </a:rPr>
              <a:t>Bài tập 3: </a:t>
            </a:r>
            <a:r>
              <a:rPr lang="en-GB" altLang="en-US" sz="1950" b="1">
                <a:solidFill>
                  <a:srgbClr val="0066FF"/>
                </a:solidFill>
                <a:latin typeface="Times New Roman" panose="02020603050405020304" pitchFamily="18" charset="0"/>
                <a:cs typeface="Times New Roman" panose="02020603050405020304" pitchFamily="18" charset="0"/>
              </a:rPr>
              <a:t>Tìm </a:t>
            </a:r>
            <a:r>
              <a:rPr lang="en-GB" altLang="en-US" sz="1950" b="1" i="1">
                <a:solidFill>
                  <a:srgbClr val="0066FF"/>
                </a:solidFill>
                <a:latin typeface="Times New Roman" panose="02020603050405020304" pitchFamily="18" charset="0"/>
                <a:cs typeface="Times New Roman" panose="02020603050405020304" pitchFamily="18" charset="0"/>
              </a:rPr>
              <a:t>x</a:t>
            </a:r>
            <a:r>
              <a:rPr lang="en-GB" altLang="en-US" sz="1950" b="1">
                <a:solidFill>
                  <a:srgbClr val="0066FF"/>
                </a:solidFill>
                <a:latin typeface="Times New Roman" panose="02020603050405020304" pitchFamily="18" charset="0"/>
                <a:cs typeface="Times New Roman" panose="02020603050405020304" pitchFamily="18" charset="0"/>
              </a:rPr>
              <a:t>, biết:</a:t>
            </a:r>
            <a:endParaRPr lang="en-US" altLang="en-US" sz="1950" b="1">
              <a:solidFill>
                <a:srgbClr val="0066FF"/>
              </a:solidFill>
              <a:latin typeface="Times New Roman" panose="02020603050405020304" pitchFamily="18" charset="0"/>
              <a:cs typeface="Times New Roman" panose="02020603050405020304" pitchFamily="18" charset="0"/>
            </a:endParaRPr>
          </a:p>
        </p:txBody>
      </p:sp>
      <p:graphicFrame>
        <p:nvGraphicFramePr>
          <p:cNvPr id="36" name="Object 35">
            <a:extLst>
              <a:ext uri="{FF2B5EF4-FFF2-40B4-BE49-F238E27FC236}">
                <a16:creationId xmlns:a16="http://schemas.microsoft.com/office/drawing/2014/main" id="{93FA2702-6C3B-4DCB-B4E5-A59C8E4F46A6}"/>
              </a:ext>
            </a:extLst>
          </p:cNvPr>
          <p:cNvGraphicFramePr>
            <a:graphicFrameLocks noChangeAspect="1"/>
          </p:cNvGraphicFramePr>
          <p:nvPr>
            <p:extLst>
              <p:ext uri="{D42A27DB-BD31-4B8C-83A1-F6EECF244321}">
                <p14:modId xmlns:p14="http://schemas.microsoft.com/office/powerpoint/2010/main" val="390577781"/>
              </p:ext>
            </p:extLst>
          </p:nvPr>
        </p:nvGraphicFramePr>
        <p:xfrm>
          <a:off x="4686300" y="1259390"/>
          <a:ext cx="2962275" cy="606028"/>
        </p:xfrm>
        <a:graphic>
          <a:graphicData uri="http://schemas.openxmlformats.org/presentationml/2006/ole">
            <mc:AlternateContent xmlns:mc="http://schemas.openxmlformats.org/markup-compatibility/2006">
              <mc:Choice xmlns:v="urn:schemas-microsoft-com:vml" Requires="v">
                <p:oleObj name="Equation" r:id="rId30" imgW="2298700" imgH="444500" progId="Equation.DSMT4">
                  <p:embed/>
                </p:oleObj>
              </mc:Choice>
              <mc:Fallback>
                <p:oleObj name="Equation" r:id="rId30" imgW="2298700" imgH="444500" progId="Equation.DSMT4">
                  <p:embed/>
                  <p:pic>
                    <p:nvPicPr>
                      <p:cNvPr id="24" name="Object 23">
                        <a:extLst>
                          <a:ext uri="{FF2B5EF4-FFF2-40B4-BE49-F238E27FC236}">
                            <a16:creationId xmlns:a16="http://schemas.microsoft.com/office/drawing/2014/main" id="{36DDF4D1-4A4B-48F7-8423-36F51E55AFAB}"/>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686300" y="1259390"/>
                        <a:ext cx="2962275" cy="606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9" name="TextBox 38">
            <a:extLst>
              <a:ext uri="{FF2B5EF4-FFF2-40B4-BE49-F238E27FC236}">
                <a16:creationId xmlns:a16="http://schemas.microsoft.com/office/drawing/2014/main" id="{665CD10E-3A54-4B9C-BCBD-C6E77DF02FFF}"/>
              </a:ext>
            </a:extLst>
          </p:cNvPr>
          <p:cNvSpPr txBox="1">
            <a:spLocks noChangeArrowheads="1"/>
          </p:cNvSpPr>
          <p:nvPr/>
        </p:nvSpPr>
        <p:spPr bwMode="auto">
          <a:xfrm>
            <a:off x="3705225" y="1943368"/>
            <a:ext cx="80962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GB" altLang="en-US" sz="2100">
                <a:latin typeface="Times New Roman" panose="02020603050405020304" pitchFamily="18" charset="0"/>
                <a:cs typeface="Times New Roman" panose="02020603050405020304" pitchFamily="18" charset="0"/>
              </a:rPr>
              <a:t>Giải:</a:t>
            </a:r>
          </a:p>
        </p:txBody>
      </p:sp>
      <p:graphicFrame>
        <p:nvGraphicFramePr>
          <p:cNvPr id="40" name="Object 39">
            <a:extLst>
              <a:ext uri="{FF2B5EF4-FFF2-40B4-BE49-F238E27FC236}">
                <a16:creationId xmlns:a16="http://schemas.microsoft.com/office/drawing/2014/main" id="{A1E78997-738E-4932-924E-E232FB22F595}"/>
              </a:ext>
            </a:extLst>
          </p:cNvPr>
          <p:cNvGraphicFramePr>
            <a:graphicFrameLocks noChangeAspect="1"/>
          </p:cNvGraphicFramePr>
          <p:nvPr>
            <p:extLst>
              <p:ext uri="{D42A27DB-BD31-4B8C-83A1-F6EECF244321}">
                <p14:modId xmlns:p14="http://schemas.microsoft.com/office/powerpoint/2010/main" val="2308003135"/>
              </p:ext>
            </p:extLst>
          </p:nvPr>
        </p:nvGraphicFramePr>
        <p:xfrm>
          <a:off x="4489848" y="1846660"/>
          <a:ext cx="3368278" cy="651272"/>
        </p:xfrm>
        <a:graphic>
          <a:graphicData uri="http://schemas.openxmlformats.org/presentationml/2006/ole">
            <mc:AlternateContent xmlns:mc="http://schemas.openxmlformats.org/markup-compatibility/2006">
              <mc:Choice xmlns:v="urn:schemas-microsoft-com:vml" Requires="v">
                <p:oleObj name="Equation" r:id="rId32" imgW="2438400" imgH="444500" progId="Equation.DSMT4">
                  <p:embed/>
                </p:oleObj>
              </mc:Choice>
              <mc:Fallback>
                <p:oleObj name="Equation" r:id="rId32" imgW="2438400" imgH="444500" progId="Equation.DSMT4">
                  <p:embed/>
                  <p:pic>
                    <p:nvPicPr>
                      <p:cNvPr id="30" name="Object 29">
                        <a:extLst>
                          <a:ext uri="{FF2B5EF4-FFF2-40B4-BE49-F238E27FC236}">
                            <a16:creationId xmlns:a16="http://schemas.microsoft.com/office/drawing/2014/main" id="{B6A10A30-566C-4814-8DD1-3F65A4B23203}"/>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4489848" y="1846660"/>
                        <a:ext cx="3368278" cy="651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1" name="Object 40">
            <a:extLst>
              <a:ext uri="{FF2B5EF4-FFF2-40B4-BE49-F238E27FC236}">
                <a16:creationId xmlns:a16="http://schemas.microsoft.com/office/drawing/2014/main" id="{D79777B4-42C6-4127-B0E0-CDC3C7C111A5}"/>
              </a:ext>
            </a:extLst>
          </p:cNvPr>
          <p:cNvGraphicFramePr>
            <a:graphicFrameLocks noChangeAspect="1"/>
          </p:cNvGraphicFramePr>
          <p:nvPr>
            <p:extLst>
              <p:ext uri="{D42A27DB-BD31-4B8C-83A1-F6EECF244321}">
                <p14:modId xmlns:p14="http://schemas.microsoft.com/office/powerpoint/2010/main" val="3461592001"/>
              </p:ext>
            </p:extLst>
          </p:nvPr>
        </p:nvGraphicFramePr>
        <p:xfrm>
          <a:off x="4514851" y="3543300"/>
          <a:ext cx="2289572" cy="433388"/>
        </p:xfrm>
        <a:graphic>
          <a:graphicData uri="http://schemas.openxmlformats.org/presentationml/2006/ole">
            <mc:AlternateContent xmlns:mc="http://schemas.openxmlformats.org/markup-compatibility/2006">
              <mc:Choice xmlns:v="urn:schemas-microsoft-com:vml" Requires="v">
                <p:oleObj name="Equation" r:id="rId34" imgW="1562100" imgH="279400" progId="Equation.DSMT4">
                  <p:embed/>
                </p:oleObj>
              </mc:Choice>
              <mc:Fallback>
                <p:oleObj name="Equation" r:id="rId34" imgW="1562100" imgH="279400" progId="Equation.DSMT4">
                  <p:embed/>
                  <p:pic>
                    <p:nvPicPr>
                      <p:cNvPr id="3" name="Object 2">
                        <a:extLst>
                          <a:ext uri="{FF2B5EF4-FFF2-40B4-BE49-F238E27FC236}">
                            <a16:creationId xmlns:a16="http://schemas.microsoft.com/office/drawing/2014/main" id="{36B06D38-66C0-448C-8187-DBE839176F3E}"/>
                          </a:ext>
                        </a:extLst>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4514851" y="3543300"/>
                        <a:ext cx="2289572"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2" name="Object 41">
            <a:extLst>
              <a:ext uri="{FF2B5EF4-FFF2-40B4-BE49-F238E27FC236}">
                <a16:creationId xmlns:a16="http://schemas.microsoft.com/office/drawing/2014/main" id="{50EE80AE-077B-4394-AF53-620EBDEC4F2E}"/>
              </a:ext>
            </a:extLst>
          </p:cNvPr>
          <p:cNvGraphicFramePr>
            <a:graphicFrameLocks noChangeAspect="1"/>
          </p:cNvGraphicFramePr>
          <p:nvPr>
            <p:extLst>
              <p:ext uri="{D42A27DB-BD31-4B8C-83A1-F6EECF244321}">
                <p14:modId xmlns:p14="http://schemas.microsoft.com/office/powerpoint/2010/main" val="1349784626"/>
              </p:ext>
            </p:extLst>
          </p:nvPr>
        </p:nvGraphicFramePr>
        <p:xfrm>
          <a:off x="4492228" y="2480073"/>
          <a:ext cx="3451622" cy="606028"/>
        </p:xfrm>
        <a:graphic>
          <a:graphicData uri="http://schemas.openxmlformats.org/presentationml/2006/ole">
            <mc:AlternateContent xmlns:mc="http://schemas.openxmlformats.org/markup-compatibility/2006">
              <mc:Choice xmlns:v="urn:schemas-microsoft-com:vml" Requires="v">
                <p:oleObj name="Equation" r:id="rId36" imgW="2679700" imgH="444500" progId="Equation.DSMT4">
                  <p:embed/>
                </p:oleObj>
              </mc:Choice>
              <mc:Fallback>
                <p:oleObj name="Equation" r:id="rId36" imgW="2679700" imgH="444500" progId="Equation.DSMT4">
                  <p:embed/>
                  <p:pic>
                    <p:nvPicPr>
                      <p:cNvPr id="4" name="Object 3">
                        <a:extLst>
                          <a:ext uri="{FF2B5EF4-FFF2-40B4-BE49-F238E27FC236}">
                            <a16:creationId xmlns:a16="http://schemas.microsoft.com/office/drawing/2014/main" id="{2F8EEFC2-9943-4980-B0B9-2DC37306C60D}"/>
                          </a:ext>
                        </a:extLst>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4492228" y="2480073"/>
                        <a:ext cx="3451622" cy="606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3" name="Object 42">
            <a:extLst>
              <a:ext uri="{FF2B5EF4-FFF2-40B4-BE49-F238E27FC236}">
                <a16:creationId xmlns:a16="http://schemas.microsoft.com/office/drawing/2014/main" id="{DE948958-A807-4A53-947A-55B15EAC2AFF}"/>
              </a:ext>
            </a:extLst>
          </p:cNvPr>
          <p:cNvGraphicFramePr>
            <a:graphicFrameLocks noChangeAspect="1"/>
          </p:cNvGraphicFramePr>
          <p:nvPr>
            <p:extLst>
              <p:ext uri="{D42A27DB-BD31-4B8C-83A1-F6EECF244321}">
                <p14:modId xmlns:p14="http://schemas.microsoft.com/office/powerpoint/2010/main" val="1592984666"/>
              </p:ext>
            </p:extLst>
          </p:nvPr>
        </p:nvGraphicFramePr>
        <p:xfrm>
          <a:off x="4505325" y="3028950"/>
          <a:ext cx="3438525" cy="648891"/>
        </p:xfrm>
        <a:graphic>
          <a:graphicData uri="http://schemas.openxmlformats.org/presentationml/2006/ole">
            <mc:AlternateContent xmlns:mc="http://schemas.openxmlformats.org/markup-compatibility/2006">
              <mc:Choice xmlns:v="urn:schemas-microsoft-com:vml" Requires="v">
                <p:oleObj name="Equation" r:id="rId38" imgW="2489200" imgH="444500" progId="Equation.DSMT4">
                  <p:embed/>
                </p:oleObj>
              </mc:Choice>
              <mc:Fallback>
                <p:oleObj name="Equation" r:id="rId38" imgW="2489200" imgH="444500" progId="Equation.DSMT4">
                  <p:embed/>
                  <p:pic>
                    <p:nvPicPr>
                      <p:cNvPr id="5" name="Object 4">
                        <a:extLst>
                          <a:ext uri="{FF2B5EF4-FFF2-40B4-BE49-F238E27FC236}">
                            <a16:creationId xmlns:a16="http://schemas.microsoft.com/office/drawing/2014/main" id="{7D8E6918-97B4-4B98-94FB-76747D963AB0}"/>
                          </a:ext>
                        </a:extLst>
                      </p:cNvPr>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4505325" y="3028950"/>
                        <a:ext cx="3438525" cy="648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4" name="Object 43">
            <a:extLst>
              <a:ext uri="{FF2B5EF4-FFF2-40B4-BE49-F238E27FC236}">
                <a16:creationId xmlns:a16="http://schemas.microsoft.com/office/drawing/2014/main" id="{4830D6E6-BAA1-4346-9102-95DFF0FB9052}"/>
              </a:ext>
            </a:extLst>
          </p:cNvPr>
          <p:cNvGraphicFramePr>
            <a:graphicFrameLocks noChangeAspect="1"/>
          </p:cNvGraphicFramePr>
          <p:nvPr>
            <p:extLst>
              <p:ext uri="{D42A27DB-BD31-4B8C-83A1-F6EECF244321}">
                <p14:modId xmlns:p14="http://schemas.microsoft.com/office/powerpoint/2010/main" val="3270231898"/>
              </p:ext>
            </p:extLst>
          </p:nvPr>
        </p:nvGraphicFramePr>
        <p:xfrm>
          <a:off x="4514850" y="4000500"/>
          <a:ext cx="2876550" cy="428625"/>
        </p:xfrm>
        <a:graphic>
          <a:graphicData uri="http://schemas.openxmlformats.org/presentationml/2006/ole">
            <mc:AlternateContent xmlns:mc="http://schemas.openxmlformats.org/markup-compatibility/2006">
              <mc:Choice xmlns:v="urn:schemas-microsoft-com:vml" Requires="v">
                <p:oleObj name="Equation" r:id="rId40" imgW="1981200" imgH="279400" progId="Equation.DSMT4">
                  <p:embed/>
                </p:oleObj>
              </mc:Choice>
              <mc:Fallback>
                <p:oleObj name="Equation" r:id="rId40" imgW="1981200" imgH="279400" progId="Equation.DSMT4">
                  <p:embed/>
                  <p:pic>
                    <p:nvPicPr>
                      <p:cNvPr id="6" name="Object 5">
                        <a:extLst>
                          <a:ext uri="{FF2B5EF4-FFF2-40B4-BE49-F238E27FC236}">
                            <a16:creationId xmlns:a16="http://schemas.microsoft.com/office/drawing/2014/main" id="{C6909EF5-10F9-49D6-B1E8-8792C86925EE}"/>
                          </a:ext>
                        </a:extLst>
                      </p:cNvPr>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4514850" y="4000500"/>
                        <a:ext cx="287655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 name="Object 44">
            <a:extLst>
              <a:ext uri="{FF2B5EF4-FFF2-40B4-BE49-F238E27FC236}">
                <a16:creationId xmlns:a16="http://schemas.microsoft.com/office/drawing/2014/main" id="{57B62E8A-ABD6-4420-934D-C9372645D9B9}"/>
              </a:ext>
            </a:extLst>
          </p:cNvPr>
          <p:cNvGraphicFramePr>
            <a:graphicFrameLocks noChangeAspect="1"/>
          </p:cNvGraphicFramePr>
          <p:nvPr>
            <p:extLst>
              <p:ext uri="{D42A27DB-BD31-4B8C-83A1-F6EECF244321}">
                <p14:modId xmlns:p14="http://schemas.microsoft.com/office/powerpoint/2010/main" val="2197443789"/>
              </p:ext>
            </p:extLst>
          </p:nvPr>
        </p:nvGraphicFramePr>
        <p:xfrm>
          <a:off x="4704160" y="4774407"/>
          <a:ext cx="1328738" cy="311944"/>
        </p:xfrm>
        <a:graphic>
          <a:graphicData uri="http://schemas.openxmlformats.org/presentationml/2006/ole">
            <mc:AlternateContent xmlns:mc="http://schemas.openxmlformats.org/markup-compatibility/2006">
              <mc:Choice xmlns:v="urn:schemas-microsoft-com:vml" Requires="v">
                <p:oleObj name="Equation" r:id="rId42" imgW="914400" imgH="203200" progId="Equation.DSMT4">
                  <p:embed/>
                </p:oleObj>
              </mc:Choice>
              <mc:Fallback>
                <p:oleObj name="Equation" r:id="rId42" imgW="914400" imgH="203200" progId="Equation.DSMT4">
                  <p:embed/>
                  <p:pic>
                    <p:nvPicPr>
                      <p:cNvPr id="7" name="Object 6">
                        <a:extLst>
                          <a:ext uri="{FF2B5EF4-FFF2-40B4-BE49-F238E27FC236}">
                            <a16:creationId xmlns:a16="http://schemas.microsoft.com/office/drawing/2014/main" id="{A16D4BE6-7926-453E-94BC-0BCD0D8F0E9E}"/>
                          </a:ext>
                        </a:extLst>
                      </p:cNvPr>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4704160" y="4774407"/>
                        <a:ext cx="1328738" cy="311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6" name="Object 45">
            <a:extLst>
              <a:ext uri="{FF2B5EF4-FFF2-40B4-BE49-F238E27FC236}">
                <a16:creationId xmlns:a16="http://schemas.microsoft.com/office/drawing/2014/main" id="{B359BB01-A8CF-4207-AB4E-91584FBEB035}"/>
              </a:ext>
            </a:extLst>
          </p:cNvPr>
          <p:cNvGraphicFramePr>
            <a:graphicFrameLocks noChangeAspect="1"/>
          </p:cNvGraphicFramePr>
          <p:nvPr>
            <p:extLst>
              <p:ext uri="{D42A27DB-BD31-4B8C-83A1-F6EECF244321}">
                <p14:modId xmlns:p14="http://schemas.microsoft.com/office/powerpoint/2010/main" val="4135775192"/>
              </p:ext>
            </p:extLst>
          </p:nvPr>
        </p:nvGraphicFramePr>
        <p:xfrm>
          <a:off x="4548187" y="4457700"/>
          <a:ext cx="2138363" cy="311944"/>
        </p:xfrm>
        <a:graphic>
          <a:graphicData uri="http://schemas.openxmlformats.org/presentationml/2006/ole">
            <mc:AlternateContent xmlns:mc="http://schemas.openxmlformats.org/markup-compatibility/2006">
              <mc:Choice xmlns:v="urn:schemas-microsoft-com:vml" Requires="v">
                <p:oleObj name="Equation" r:id="rId44" imgW="1473200" imgH="203200" progId="Equation.DSMT4">
                  <p:embed/>
                </p:oleObj>
              </mc:Choice>
              <mc:Fallback>
                <p:oleObj name="Equation" r:id="rId44" imgW="1473200" imgH="203200" progId="Equation.DSMT4">
                  <p:embed/>
                  <p:pic>
                    <p:nvPicPr>
                      <p:cNvPr id="8" name="Object 7">
                        <a:extLst>
                          <a:ext uri="{FF2B5EF4-FFF2-40B4-BE49-F238E27FC236}">
                            <a16:creationId xmlns:a16="http://schemas.microsoft.com/office/drawing/2014/main" id="{E6A23816-A63B-441C-AFF2-392BB772B0CD}"/>
                          </a:ext>
                        </a:extLst>
                      </p:cNvPr>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4548187" y="4457700"/>
                        <a:ext cx="2138363" cy="311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37331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80">
                                          <p:stCondLst>
                                            <p:cond delay="0"/>
                                          </p:stCondLst>
                                        </p:cTn>
                                        <p:tgtEl>
                                          <p:spTgt spid="34"/>
                                        </p:tgtEl>
                                      </p:cBhvr>
                                    </p:animEffect>
                                    <p:anim calcmode="lin" valueType="num">
                                      <p:cBhvr>
                                        <p:cTn id="8"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13" dur="26">
                                          <p:stCondLst>
                                            <p:cond delay="650"/>
                                          </p:stCondLst>
                                        </p:cTn>
                                        <p:tgtEl>
                                          <p:spTgt spid="34"/>
                                        </p:tgtEl>
                                      </p:cBhvr>
                                      <p:to x="100000" y="60000"/>
                                    </p:animScale>
                                    <p:animScale>
                                      <p:cBhvr>
                                        <p:cTn id="14" dur="166" decel="50000">
                                          <p:stCondLst>
                                            <p:cond delay="676"/>
                                          </p:stCondLst>
                                        </p:cTn>
                                        <p:tgtEl>
                                          <p:spTgt spid="34"/>
                                        </p:tgtEl>
                                      </p:cBhvr>
                                      <p:to x="100000" y="100000"/>
                                    </p:animScale>
                                    <p:animScale>
                                      <p:cBhvr>
                                        <p:cTn id="15" dur="26">
                                          <p:stCondLst>
                                            <p:cond delay="1312"/>
                                          </p:stCondLst>
                                        </p:cTn>
                                        <p:tgtEl>
                                          <p:spTgt spid="34"/>
                                        </p:tgtEl>
                                      </p:cBhvr>
                                      <p:to x="100000" y="80000"/>
                                    </p:animScale>
                                    <p:animScale>
                                      <p:cBhvr>
                                        <p:cTn id="16" dur="166" decel="50000">
                                          <p:stCondLst>
                                            <p:cond delay="1338"/>
                                          </p:stCondLst>
                                        </p:cTn>
                                        <p:tgtEl>
                                          <p:spTgt spid="34"/>
                                        </p:tgtEl>
                                      </p:cBhvr>
                                      <p:to x="100000" y="100000"/>
                                    </p:animScale>
                                    <p:animScale>
                                      <p:cBhvr>
                                        <p:cTn id="17" dur="26">
                                          <p:stCondLst>
                                            <p:cond delay="1642"/>
                                          </p:stCondLst>
                                        </p:cTn>
                                        <p:tgtEl>
                                          <p:spTgt spid="34"/>
                                        </p:tgtEl>
                                      </p:cBhvr>
                                      <p:to x="100000" y="90000"/>
                                    </p:animScale>
                                    <p:animScale>
                                      <p:cBhvr>
                                        <p:cTn id="18" dur="166" decel="50000">
                                          <p:stCondLst>
                                            <p:cond delay="1668"/>
                                          </p:stCondLst>
                                        </p:cTn>
                                        <p:tgtEl>
                                          <p:spTgt spid="34"/>
                                        </p:tgtEl>
                                      </p:cBhvr>
                                      <p:to x="100000" y="100000"/>
                                    </p:animScale>
                                    <p:animScale>
                                      <p:cBhvr>
                                        <p:cTn id="19" dur="26">
                                          <p:stCondLst>
                                            <p:cond delay="1808"/>
                                          </p:stCondLst>
                                        </p:cTn>
                                        <p:tgtEl>
                                          <p:spTgt spid="34"/>
                                        </p:tgtEl>
                                      </p:cBhvr>
                                      <p:to x="100000" y="95000"/>
                                    </p:animScale>
                                    <p:animScale>
                                      <p:cBhvr>
                                        <p:cTn id="20" dur="166" decel="50000">
                                          <p:stCondLst>
                                            <p:cond delay="1834"/>
                                          </p:stCondLst>
                                        </p:cTn>
                                        <p:tgtEl>
                                          <p:spTgt spid="3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ppt_x"/>
                                          </p:val>
                                        </p:tav>
                                        <p:tav tm="100000">
                                          <p:val>
                                            <p:strVal val="#ppt_x"/>
                                          </p:val>
                                        </p:tav>
                                      </p:tavLst>
                                    </p:anim>
                                    <p:anim calcmode="lin" valueType="num">
                                      <p:cBhvr additive="base">
                                        <p:cTn id="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inVertical)">
                                      <p:cBhvr>
                                        <p:cTn id="31" dur="500"/>
                                        <p:tgtEl>
                                          <p:spTgt spid="3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 fill="hold"/>
                                        <p:tgtEl>
                                          <p:spTgt spid="40"/>
                                        </p:tgtEl>
                                        <p:attrNameLst>
                                          <p:attrName>ppt_x</p:attrName>
                                        </p:attrNameLst>
                                      </p:cBhvr>
                                      <p:tavLst>
                                        <p:tav tm="0">
                                          <p:val>
                                            <p:strVal val="#ppt_x"/>
                                          </p:val>
                                        </p:tav>
                                        <p:tav tm="100000">
                                          <p:val>
                                            <p:strVal val="#ppt_x"/>
                                          </p:val>
                                        </p:tav>
                                      </p:tavLst>
                                    </p:anim>
                                    <p:anim calcmode="lin" valueType="num">
                                      <p:cBhvr additive="base">
                                        <p:cTn id="3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additive="base">
                                        <p:cTn id="42" dur="500" fill="hold"/>
                                        <p:tgtEl>
                                          <p:spTgt spid="42"/>
                                        </p:tgtEl>
                                        <p:attrNameLst>
                                          <p:attrName>ppt_x</p:attrName>
                                        </p:attrNameLst>
                                      </p:cBhvr>
                                      <p:tavLst>
                                        <p:tav tm="0">
                                          <p:val>
                                            <p:strVal val="#ppt_x"/>
                                          </p:val>
                                        </p:tav>
                                        <p:tav tm="100000">
                                          <p:val>
                                            <p:strVal val="#ppt_x"/>
                                          </p:val>
                                        </p:tav>
                                      </p:tavLst>
                                    </p:anim>
                                    <p:anim calcmode="lin" valueType="num">
                                      <p:cBhvr additive="base">
                                        <p:cTn id="43"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additive="base">
                                        <p:cTn id="48" dur="500" fill="hold"/>
                                        <p:tgtEl>
                                          <p:spTgt spid="43"/>
                                        </p:tgtEl>
                                        <p:attrNameLst>
                                          <p:attrName>ppt_x</p:attrName>
                                        </p:attrNameLst>
                                      </p:cBhvr>
                                      <p:tavLst>
                                        <p:tav tm="0">
                                          <p:val>
                                            <p:strVal val="#ppt_x"/>
                                          </p:val>
                                        </p:tav>
                                        <p:tav tm="100000">
                                          <p:val>
                                            <p:strVal val="#ppt_x"/>
                                          </p:val>
                                        </p:tav>
                                      </p:tavLst>
                                    </p:anim>
                                    <p:anim calcmode="lin" valueType="num">
                                      <p:cBhvr additive="base">
                                        <p:cTn id="49"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500" fill="hold"/>
                                        <p:tgtEl>
                                          <p:spTgt spid="41"/>
                                        </p:tgtEl>
                                        <p:attrNameLst>
                                          <p:attrName>ppt_x</p:attrName>
                                        </p:attrNameLst>
                                      </p:cBhvr>
                                      <p:tavLst>
                                        <p:tav tm="0">
                                          <p:val>
                                            <p:strVal val="#ppt_x"/>
                                          </p:val>
                                        </p:tav>
                                        <p:tav tm="100000">
                                          <p:val>
                                            <p:strVal val="#ppt_x"/>
                                          </p:val>
                                        </p:tav>
                                      </p:tavLst>
                                    </p:anim>
                                    <p:anim calcmode="lin" valueType="num">
                                      <p:cBhvr additive="base">
                                        <p:cTn id="55"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44"/>
                                        </p:tgtEl>
                                        <p:attrNameLst>
                                          <p:attrName>style.visibility</p:attrName>
                                        </p:attrNameLst>
                                      </p:cBhvr>
                                      <p:to>
                                        <p:strVal val="visible"/>
                                      </p:to>
                                    </p:set>
                                    <p:anim calcmode="lin" valueType="num">
                                      <p:cBhvr additive="base">
                                        <p:cTn id="60" dur="500" fill="hold"/>
                                        <p:tgtEl>
                                          <p:spTgt spid="44"/>
                                        </p:tgtEl>
                                        <p:attrNameLst>
                                          <p:attrName>ppt_x</p:attrName>
                                        </p:attrNameLst>
                                      </p:cBhvr>
                                      <p:tavLst>
                                        <p:tav tm="0">
                                          <p:val>
                                            <p:strVal val="#ppt_x"/>
                                          </p:val>
                                        </p:tav>
                                        <p:tav tm="100000">
                                          <p:val>
                                            <p:strVal val="#ppt_x"/>
                                          </p:val>
                                        </p:tav>
                                      </p:tavLst>
                                    </p:anim>
                                    <p:anim calcmode="lin" valueType="num">
                                      <p:cBhvr additive="base">
                                        <p:cTn id="61"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46"/>
                                        </p:tgtEl>
                                        <p:attrNameLst>
                                          <p:attrName>style.visibility</p:attrName>
                                        </p:attrNameLst>
                                      </p:cBhvr>
                                      <p:to>
                                        <p:strVal val="visible"/>
                                      </p:to>
                                    </p:set>
                                    <p:anim calcmode="lin" valueType="num">
                                      <p:cBhvr additive="base">
                                        <p:cTn id="66" dur="500" fill="hold"/>
                                        <p:tgtEl>
                                          <p:spTgt spid="46"/>
                                        </p:tgtEl>
                                        <p:attrNameLst>
                                          <p:attrName>ppt_x</p:attrName>
                                        </p:attrNameLst>
                                      </p:cBhvr>
                                      <p:tavLst>
                                        <p:tav tm="0">
                                          <p:val>
                                            <p:strVal val="#ppt_x"/>
                                          </p:val>
                                        </p:tav>
                                        <p:tav tm="100000">
                                          <p:val>
                                            <p:strVal val="#ppt_x"/>
                                          </p:val>
                                        </p:tav>
                                      </p:tavLst>
                                    </p:anim>
                                    <p:anim calcmode="lin" valueType="num">
                                      <p:cBhvr additive="base">
                                        <p:cTn id="6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45"/>
                                        </p:tgtEl>
                                        <p:attrNameLst>
                                          <p:attrName>style.visibility</p:attrName>
                                        </p:attrNameLst>
                                      </p:cBhvr>
                                      <p:to>
                                        <p:strVal val="visible"/>
                                      </p:to>
                                    </p:set>
                                    <p:anim calcmode="lin" valueType="num">
                                      <p:cBhvr additive="base">
                                        <p:cTn id="72" dur="500" fill="hold"/>
                                        <p:tgtEl>
                                          <p:spTgt spid="45"/>
                                        </p:tgtEl>
                                        <p:attrNameLst>
                                          <p:attrName>ppt_x</p:attrName>
                                        </p:attrNameLst>
                                      </p:cBhvr>
                                      <p:tavLst>
                                        <p:tav tm="0">
                                          <p:val>
                                            <p:strVal val="#ppt_x"/>
                                          </p:val>
                                        </p:tav>
                                        <p:tav tm="100000">
                                          <p:val>
                                            <p:strVal val="#ppt_x"/>
                                          </p:val>
                                        </p:tav>
                                      </p:tavLst>
                                    </p:anim>
                                    <p:anim calcmode="lin" valueType="num">
                                      <p:cBhvr additive="base">
                                        <p:cTn id="73"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1943</TotalTime>
  <Words>953</Words>
  <Application>Microsoft Office PowerPoint</Application>
  <PresentationFormat>On-screen Show (16:9)</PresentationFormat>
  <Paragraphs>279</Paragraphs>
  <Slides>19</Slides>
  <Notes>9</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4</vt:i4>
      </vt:variant>
      <vt:variant>
        <vt:lpstr>Slide Titles</vt:lpstr>
      </vt:variant>
      <vt:variant>
        <vt:i4>19</vt:i4>
      </vt:variant>
    </vt:vector>
  </HeadingPairs>
  <TitlesOfParts>
    <vt:vector size="35" baseType="lpstr">
      <vt:lpstr>Calibri</vt:lpstr>
      <vt:lpstr>Arial</vt:lpstr>
      <vt:lpstr>Times New Roman</vt:lpstr>
      <vt:lpstr>VNI-Times</vt:lpstr>
      <vt:lpstr>.VnTime</vt:lpstr>
      <vt:lpstr>.VnCommercial Script</vt:lpstr>
      <vt:lpstr>.VnExotic</vt:lpstr>
      <vt:lpstr>.VnArial</vt:lpstr>
      <vt:lpstr>Symbol</vt:lpstr>
      <vt:lpstr>.VnBlack</vt:lpstr>
      <vt:lpstr>.Vn3DH</vt:lpstr>
      <vt:lpstr>Office Theme</vt:lpstr>
      <vt:lpstr>Equation</vt:lpstr>
      <vt:lpstr>MathType 6.0 Equation</vt:lpstr>
      <vt:lpstr>MathType 5.0 Equation</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Oanh</dc:creator>
  <cp:lastModifiedBy>Windows User</cp:lastModifiedBy>
  <cp:revision>330</cp:revision>
  <dcterms:created xsi:type="dcterms:W3CDTF">2013-09-18T14:54:10Z</dcterms:created>
  <dcterms:modified xsi:type="dcterms:W3CDTF">2021-09-15T08:51:16Z</dcterms:modified>
</cp:coreProperties>
</file>